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5" r:id="rId5"/>
    <p:sldMasterId id="2147483693" r:id="rId6"/>
    <p:sldMasterId id="2147483703" r:id="rId7"/>
    <p:sldMasterId id="2147483754" r:id="rId8"/>
    <p:sldMasterId id="2147483767" r:id="rId9"/>
    <p:sldMasterId id="2147483791" r:id="rId10"/>
    <p:sldMasterId id="2147483795" r:id="rId11"/>
    <p:sldMasterId id="2147483900" r:id="rId12"/>
  </p:sldMasterIdLst>
  <p:notesMasterIdLst>
    <p:notesMasterId r:id="rId46"/>
  </p:notesMasterIdLst>
  <p:handoutMasterIdLst>
    <p:handoutMasterId r:id="rId47"/>
  </p:handoutMasterIdLst>
  <p:sldIdLst>
    <p:sldId id="257" r:id="rId13"/>
    <p:sldId id="339" r:id="rId14"/>
    <p:sldId id="258" r:id="rId15"/>
    <p:sldId id="261" r:id="rId16"/>
    <p:sldId id="340" r:id="rId17"/>
    <p:sldId id="342" r:id="rId18"/>
    <p:sldId id="343" r:id="rId19"/>
    <p:sldId id="344" r:id="rId20"/>
    <p:sldId id="337" r:id="rId21"/>
    <p:sldId id="346" r:id="rId22"/>
    <p:sldId id="345" r:id="rId23"/>
    <p:sldId id="405" r:id="rId24"/>
    <p:sldId id="347" r:id="rId25"/>
    <p:sldId id="406" r:id="rId26"/>
    <p:sldId id="379" r:id="rId27"/>
    <p:sldId id="407" r:id="rId28"/>
    <p:sldId id="266" r:id="rId29"/>
    <p:sldId id="387" r:id="rId30"/>
    <p:sldId id="301" r:id="rId31"/>
    <p:sldId id="262" r:id="rId32"/>
    <p:sldId id="386" r:id="rId33"/>
    <p:sldId id="389" r:id="rId34"/>
    <p:sldId id="390" r:id="rId35"/>
    <p:sldId id="370" r:id="rId36"/>
    <p:sldId id="358" r:id="rId37"/>
    <p:sldId id="371" r:id="rId38"/>
    <p:sldId id="372" r:id="rId39"/>
    <p:sldId id="373" r:id="rId40"/>
    <p:sldId id="394" r:id="rId41"/>
    <p:sldId id="399" r:id="rId42"/>
    <p:sldId id="404" r:id="rId43"/>
    <p:sldId id="285" r:id="rId44"/>
    <p:sldId id="2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272"/>
    <a:srgbClr val="BDA07D"/>
    <a:srgbClr val="FDDFE8"/>
    <a:srgbClr val="0000FF"/>
    <a:srgbClr val="203214"/>
    <a:srgbClr val="F5F9F9"/>
    <a:srgbClr val="93A5A8"/>
    <a:srgbClr val="00FFFF"/>
    <a:srgbClr val="685135"/>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85" d="100"/>
          <a:sy n="85" d="100"/>
        </p:scale>
        <p:origin x="59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12/14/2022</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12/14/2022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Các</a:t>
            </a:r>
            <a:r>
              <a:rPr lang="en-US" baseline="0" dirty="0"/>
              <a:t> </a:t>
            </a:r>
            <a:r>
              <a:rPr lang="en-US" baseline="0" dirty="0" err="1"/>
              <a:t>em</a:t>
            </a:r>
            <a:r>
              <a:rPr lang="en-US" baseline="0" dirty="0"/>
              <a:t> </a:t>
            </a:r>
            <a:r>
              <a:rPr lang="en-US" baseline="0" dirty="0" err="1"/>
              <a:t>vừa</a:t>
            </a:r>
            <a:r>
              <a:rPr lang="en-US" baseline="0" dirty="0"/>
              <a:t> </a:t>
            </a:r>
            <a:r>
              <a:rPr lang="en-US" baseline="0" dirty="0" err="1"/>
              <a:t>xem</a:t>
            </a:r>
            <a:r>
              <a:rPr lang="en-US" baseline="0" dirty="0"/>
              <a:t> </a:t>
            </a:r>
            <a:r>
              <a:rPr lang="en-US" baseline="0" dirty="0" err="1"/>
              <a:t>xong</a:t>
            </a:r>
            <a:r>
              <a:rPr lang="en-US" baseline="0" dirty="0"/>
              <a:t> </a:t>
            </a:r>
            <a:r>
              <a:rPr lang="en-US" baseline="0" dirty="0" err="1"/>
              <a:t>videoclip</a:t>
            </a:r>
            <a:r>
              <a:rPr lang="en-US" baseline="0" dirty="0"/>
              <a:t>, </a:t>
            </a:r>
            <a:r>
              <a:rPr lang="en-US" baseline="0" dirty="0" err="1"/>
              <a:t>và</a:t>
            </a:r>
            <a:r>
              <a:rPr lang="en-US" baseline="0" dirty="0"/>
              <a:t> </a:t>
            </a:r>
            <a:r>
              <a:rPr lang="en-US" baseline="0" dirty="0" err="1"/>
              <a:t>bây</a:t>
            </a:r>
            <a:r>
              <a:rPr lang="en-US" baseline="0" dirty="0"/>
              <a:t> </a:t>
            </a:r>
            <a:r>
              <a:rPr lang="en-US" baseline="0" dirty="0" err="1"/>
              <a:t>giờ</a:t>
            </a:r>
            <a:r>
              <a:rPr lang="en-US" baseline="0" dirty="0"/>
              <a:t> </a:t>
            </a:r>
            <a:r>
              <a:rPr lang="en-US" baseline="0" dirty="0" err="1"/>
              <a:t>chúng</a:t>
            </a:r>
            <a:r>
              <a:rPr lang="en-US" baseline="0" dirty="0"/>
              <a:t> ta </a:t>
            </a:r>
            <a:r>
              <a:rPr lang="en-US" baseline="0" dirty="0" err="1"/>
              <a:t>hãy</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thật</a:t>
            </a:r>
            <a:r>
              <a:rPr lang="en-US" baseline="0" dirty="0"/>
              <a:t> </a:t>
            </a:r>
            <a:r>
              <a:rPr lang="en-US" baseline="0" dirty="0" err="1"/>
              <a:t>nhanh</a:t>
            </a:r>
            <a:r>
              <a:rPr lang="en-US" baseline="0" dirty="0"/>
              <a:t> </a:t>
            </a:r>
            <a:r>
              <a:rPr lang="en-US" baseline="0" dirty="0" err="1"/>
              <a:t>và</a:t>
            </a:r>
            <a:r>
              <a:rPr lang="en-US" baseline="0" dirty="0"/>
              <a:t> </a:t>
            </a:r>
            <a:r>
              <a:rPr lang="en-US" baseline="0" dirty="0" err="1"/>
              <a:t>viết</a:t>
            </a:r>
            <a:r>
              <a:rPr lang="en-US" baseline="0" dirty="0"/>
              <a:t> </a:t>
            </a:r>
            <a:r>
              <a:rPr lang="en-US" baseline="0" dirty="0" err="1"/>
              <a:t>đáp</a:t>
            </a:r>
            <a:r>
              <a:rPr lang="en-US" baseline="0" dirty="0"/>
              <a:t> </a:t>
            </a:r>
            <a:r>
              <a:rPr lang="en-US" baseline="0" dirty="0" err="1"/>
              <a:t>án</a:t>
            </a:r>
            <a:r>
              <a:rPr lang="en-US" baseline="0" dirty="0"/>
              <a:t> </a:t>
            </a:r>
            <a:r>
              <a:rPr lang="en-US" baseline="0" dirty="0" err="1"/>
              <a:t>vào</a:t>
            </a:r>
            <a:r>
              <a:rPr lang="en-US" baseline="0" dirty="0"/>
              <a:t> </a:t>
            </a:r>
            <a:r>
              <a:rPr lang="en-US" baseline="0" dirty="0" err="1"/>
              <a:t>bảng</a:t>
            </a:r>
            <a:r>
              <a:rPr lang="en-US" baseline="0" dirty="0"/>
              <a:t> </a:t>
            </a:r>
            <a:r>
              <a:rPr lang="en-US" baseline="0" dirty="0" err="1"/>
              <a:t>nhóm</a:t>
            </a:r>
            <a:r>
              <a:rPr lang="en-US" baseline="0" dirty="0"/>
              <a:t> </a:t>
            </a:r>
            <a:r>
              <a:rPr lang="en-US" baseline="0" dirty="0" err="1"/>
              <a:t>nhỏ</a:t>
            </a:r>
            <a:r>
              <a:rPr lang="en-US" baseline="0" dirty="0"/>
              <a:t>. </a:t>
            </a:r>
            <a:r>
              <a:rPr lang="en-US" baseline="0" dirty="0" err="1"/>
              <a:t>Mỗi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chúng</a:t>
            </a:r>
            <a:r>
              <a:rPr lang="en-US" baseline="0" dirty="0"/>
              <a:t> ta </a:t>
            </a:r>
            <a:r>
              <a:rPr lang="en-US" baseline="0" dirty="0" err="1"/>
              <a:t>chỉ</a:t>
            </a:r>
            <a:r>
              <a:rPr lang="en-US" baseline="0" dirty="0"/>
              <a:t> </a:t>
            </a:r>
            <a:r>
              <a:rPr lang="en-US" baseline="0" dirty="0" err="1"/>
              <a:t>có</a:t>
            </a:r>
            <a:r>
              <a:rPr lang="en-US" baseline="0" dirty="0"/>
              <a:t> 10s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Khi</a:t>
            </a:r>
            <a:r>
              <a:rPr lang="en-US" baseline="0" dirty="0"/>
              <a:t> </a:t>
            </a:r>
            <a:r>
              <a:rPr lang="en-US" baseline="0" dirty="0" err="1"/>
              <a:t>có</a:t>
            </a:r>
            <a:r>
              <a:rPr lang="en-US" baseline="0" dirty="0"/>
              <a:t> </a:t>
            </a:r>
            <a:r>
              <a:rPr lang="en-US" baseline="0" dirty="0" err="1"/>
              <a:t>hiệu</a:t>
            </a:r>
            <a:r>
              <a:rPr lang="en-US" baseline="0" dirty="0"/>
              <a:t> </a:t>
            </a:r>
            <a:r>
              <a:rPr lang="en-US" baseline="0" dirty="0" err="1"/>
              <a:t>lệnh</a:t>
            </a:r>
            <a:r>
              <a:rPr lang="en-US" baseline="0" dirty="0"/>
              <a:t>, </a:t>
            </a:r>
            <a:r>
              <a:rPr lang="en-US" baseline="0" dirty="0" err="1"/>
              <a:t>các</a:t>
            </a:r>
            <a:r>
              <a:rPr lang="en-US" baseline="0" dirty="0"/>
              <a:t> </a:t>
            </a:r>
            <a:r>
              <a:rPr lang="en-US" baseline="0" dirty="0" err="1"/>
              <a:t>nhóm</a:t>
            </a:r>
            <a:r>
              <a:rPr lang="en-US" baseline="0" dirty="0"/>
              <a:t> </a:t>
            </a:r>
            <a:r>
              <a:rPr lang="en-US" baseline="0" dirty="0" err="1"/>
              <a:t>cùng</a:t>
            </a:r>
            <a:r>
              <a:rPr lang="en-US" baseline="0" dirty="0"/>
              <a:t> </a:t>
            </a:r>
            <a:r>
              <a:rPr lang="en-US" baseline="0" dirty="0" err="1"/>
              <a:t>giơ</a:t>
            </a:r>
            <a:r>
              <a:rPr lang="en-US" baseline="0" dirty="0"/>
              <a:t> </a:t>
            </a:r>
            <a:r>
              <a:rPr lang="en-US" baseline="0" dirty="0" err="1"/>
              <a:t>bảng</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nhé</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nắm</a:t>
            </a:r>
            <a:r>
              <a:rPr lang="en-US" baseline="0" dirty="0"/>
              <a:t> </a:t>
            </a:r>
            <a:r>
              <a:rPr lang="en-US" baseline="0" dirty="0" err="1"/>
              <a:t>luật</a:t>
            </a:r>
            <a:r>
              <a:rPr lang="en-US" baseline="0" dirty="0"/>
              <a:t> </a:t>
            </a:r>
            <a:r>
              <a:rPr lang="en-US" baseline="0" dirty="0" err="1"/>
              <a:t>chơi</a:t>
            </a:r>
            <a:r>
              <a:rPr lang="en-US" baseline="0" dirty="0"/>
              <a:t> </a:t>
            </a:r>
            <a:r>
              <a:rPr lang="en-US" baseline="0" dirty="0" err="1"/>
              <a:t>chưa</a:t>
            </a:r>
            <a:r>
              <a:rPr lang="en-US" baseline="0" dirty="0"/>
              <a:t>? </a:t>
            </a:r>
          </a:p>
          <a:p>
            <a:r>
              <a:rPr lang="en-US" baseline="0" dirty="0" err="1"/>
              <a:t>Cô</a:t>
            </a:r>
            <a:r>
              <a:rPr lang="en-US" baseline="0" dirty="0"/>
              <a:t> </a:t>
            </a:r>
            <a:r>
              <a:rPr lang="en-US" baseline="0" dirty="0" err="1"/>
              <a:t>sẽ</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số</a:t>
            </a:r>
            <a:r>
              <a:rPr lang="en-US" baseline="0" dirty="0"/>
              <a:t> 1…………</a:t>
            </a:r>
            <a:r>
              <a:rPr lang="en-US" baseline="0" dirty="0" err="1"/>
              <a:t>xin</a:t>
            </a:r>
            <a:r>
              <a:rPr lang="en-US" baseline="0" dirty="0"/>
              <a:t> </a:t>
            </a:r>
            <a:r>
              <a:rPr lang="en-US" baseline="0" dirty="0" err="1"/>
              <a:t>chúc</a:t>
            </a:r>
            <a:r>
              <a:rPr lang="en-US" baseline="0" dirty="0"/>
              <a:t> </a:t>
            </a:r>
            <a:r>
              <a:rPr lang="en-US" baseline="0" dirty="0" err="1"/>
              <a:t>mừng</a:t>
            </a:r>
            <a:r>
              <a:rPr lang="en-US" baseline="0" dirty="0"/>
              <a:t> </a:t>
            </a:r>
            <a:r>
              <a:rPr lang="en-US" baseline="0" dirty="0" err="1"/>
              <a:t>các</a:t>
            </a:r>
            <a:r>
              <a:rPr lang="en-US" baseline="0" dirty="0"/>
              <a:t> </a:t>
            </a:r>
            <a:r>
              <a:rPr lang="en-US" baseline="0" dirty="0" err="1"/>
              <a:t>nhóm</a:t>
            </a:r>
            <a:r>
              <a:rPr lang="en-US" baseline="0" dirty="0"/>
              <a:t>….</a:t>
            </a:r>
            <a:r>
              <a:rPr lang="en-US" baseline="0" dirty="0" err="1"/>
              <a:t>đã</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vô</a:t>
            </a:r>
            <a:r>
              <a:rPr lang="en-US" baseline="0" dirty="0"/>
              <a:t> </a:t>
            </a:r>
            <a:r>
              <a:rPr lang="en-US" baseline="0" dirty="0" err="1"/>
              <a:t>cùng</a:t>
            </a:r>
            <a:r>
              <a:rPr lang="en-US" baseline="0" dirty="0"/>
              <a:t> </a:t>
            </a:r>
            <a:r>
              <a:rPr lang="en-US" baseline="0" dirty="0" err="1"/>
              <a:t>chính</a:t>
            </a:r>
            <a:r>
              <a:rPr lang="en-US" baseline="0" dirty="0"/>
              <a:t> </a:t>
            </a:r>
            <a:r>
              <a:rPr lang="en-US" baseline="0" dirty="0" err="1"/>
              <a:t>xác</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54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Các</a:t>
            </a:r>
            <a:r>
              <a:rPr lang="en-US" baseline="0" dirty="0"/>
              <a:t> </a:t>
            </a:r>
            <a:r>
              <a:rPr lang="en-US" baseline="0" dirty="0" err="1"/>
              <a:t>em</a:t>
            </a:r>
            <a:r>
              <a:rPr lang="en-US" baseline="0" dirty="0"/>
              <a:t> </a:t>
            </a:r>
            <a:r>
              <a:rPr lang="en-US" baseline="0" dirty="0" err="1"/>
              <a:t>vừa</a:t>
            </a:r>
            <a:r>
              <a:rPr lang="en-US" baseline="0" dirty="0"/>
              <a:t> </a:t>
            </a:r>
            <a:r>
              <a:rPr lang="en-US" baseline="0" dirty="0" err="1"/>
              <a:t>xem</a:t>
            </a:r>
            <a:r>
              <a:rPr lang="en-US" baseline="0" dirty="0"/>
              <a:t> </a:t>
            </a:r>
            <a:r>
              <a:rPr lang="en-US" baseline="0" dirty="0" err="1"/>
              <a:t>xong</a:t>
            </a:r>
            <a:r>
              <a:rPr lang="en-US" baseline="0" dirty="0"/>
              <a:t> </a:t>
            </a:r>
            <a:r>
              <a:rPr lang="en-US" baseline="0" dirty="0" err="1"/>
              <a:t>videoclip</a:t>
            </a:r>
            <a:r>
              <a:rPr lang="en-US" baseline="0" dirty="0"/>
              <a:t>, </a:t>
            </a:r>
            <a:r>
              <a:rPr lang="en-US" baseline="0" dirty="0" err="1"/>
              <a:t>và</a:t>
            </a:r>
            <a:r>
              <a:rPr lang="en-US" baseline="0" dirty="0"/>
              <a:t> </a:t>
            </a:r>
            <a:r>
              <a:rPr lang="en-US" baseline="0" dirty="0" err="1"/>
              <a:t>bây</a:t>
            </a:r>
            <a:r>
              <a:rPr lang="en-US" baseline="0" dirty="0"/>
              <a:t> </a:t>
            </a:r>
            <a:r>
              <a:rPr lang="en-US" baseline="0" dirty="0" err="1"/>
              <a:t>giờ</a:t>
            </a:r>
            <a:r>
              <a:rPr lang="en-US" baseline="0" dirty="0"/>
              <a:t> </a:t>
            </a:r>
            <a:r>
              <a:rPr lang="en-US" baseline="0" dirty="0" err="1"/>
              <a:t>chúng</a:t>
            </a:r>
            <a:r>
              <a:rPr lang="en-US" baseline="0" dirty="0"/>
              <a:t> ta </a:t>
            </a:r>
            <a:r>
              <a:rPr lang="en-US" baseline="0" dirty="0" err="1"/>
              <a:t>hãy</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thật</a:t>
            </a:r>
            <a:r>
              <a:rPr lang="en-US" baseline="0" dirty="0"/>
              <a:t> </a:t>
            </a:r>
            <a:r>
              <a:rPr lang="en-US" baseline="0" dirty="0" err="1"/>
              <a:t>nhanh</a:t>
            </a:r>
            <a:r>
              <a:rPr lang="en-US" baseline="0" dirty="0"/>
              <a:t> </a:t>
            </a:r>
            <a:r>
              <a:rPr lang="en-US" baseline="0" dirty="0" err="1"/>
              <a:t>và</a:t>
            </a:r>
            <a:r>
              <a:rPr lang="en-US" baseline="0" dirty="0"/>
              <a:t> </a:t>
            </a:r>
            <a:r>
              <a:rPr lang="en-US" baseline="0" dirty="0" err="1"/>
              <a:t>viết</a:t>
            </a:r>
            <a:r>
              <a:rPr lang="en-US" baseline="0" dirty="0"/>
              <a:t> </a:t>
            </a:r>
            <a:r>
              <a:rPr lang="en-US" baseline="0" dirty="0" err="1"/>
              <a:t>đáp</a:t>
            </a:r>
            <a:r>
              <a:rPr lang="en-US" baseline="0" dirty="0"/>
              <a:t> </a:t>
            </a:r>
            <a:r>
              <a:rPr lang="en-US" baseline="0" dirty="0" err="1"/>
              <a:t>án</a:t>
            </a:r>
            <a:r>
              <a:rPr lang="en-US" baseline="0" dirty="0"/>
              <a:t> </a:t>
            </a:r>
            <a:r>
              <a:rPr lang="en-US" baseline="0" dirty="0" err="1"/>
              <a:t>vào</a:t>
            </a:r>
            <a:r>
              <a:rPr lang="en-US" baseline="0" dirty="0"/>
              <a:t> </a:t>
            </a:r>
            <a:r>
              <a:rPr lang="en-US" baseline="0" dirty="0" err="1"/>
              <a:t>bảng</a:t>
            </a:r>
            <a:r>
              <a:rPr lang="en-US" baseline="0" dirty="0"/>
              <a:t> </a:t>
            </a:r>
            <a:r>
              <a:rPr lang="en-US" baseline="0" dirty="0" err="1"/>
              <a:t>nhóm</a:t>
            </a:r>
            <a:r>
              <a:rPr lang="en-US" baseline="0" dirty="0"/>
              <a:t> </a:t>
            </a:r>
            <a:r>
              <a:rPr lang="en-US" baseline="0" dirty="0" err="1"/>
              <a:t>nhỏ</a:t>
            </a:r>
            <a:r>
              <a:rPr lang="en-US" baseline="0" dirty="0"/>
              <a:t>. </a:t>
            </a:r>
            <a:r>
              <a:rPr lang="en-US" baseline="0" dirty="0" err="1"/>
              <a:t>Mỗi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chúng</a:t>
            </a:r>
            <a:r>
              <a:rPr lang="en-US" baseline="0" dirty="0"/>
              <a:t> ta </a:t>
            </a:r>
            <a:r>
              <a:rPr lang="en-US" baseline="0" dirty="0" err="1"/>
              <a:t>chỉ</a:t>
            </a:r>
            <a:r>
              <a:rPr lang="en-US" baseline="0" dirty="0"/>
              <a:t> </a:t>
            </a:r>
            <a:r>
              <a:rPr lang="en-US" baseline="0" dirty="0" err="1"/>
              <a:t>có</a:t>
            </a:r>
            <a:r>
              <a:rPr lang="en-US" baseline="0" dirty="0"/>
              <a:t> 10s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Khi</a:t>
            </a:r>
            <a:r>
              <a:rPr lang="en-US" baseline="0" dirty="0"/>
              <a:t> </a:t>
            </a:r>
            <a:r>
              <a:rPr lang="en-US" baseline="0" dirty="0" err="1"/>
              <a:t>có</a:t>
            </a:r>
            <a:r>
              <a:rPr lang="en-US" baseline="0" dirty="0"/>
              <a:t> </a:t>
            </a:r>
            <a:r>
              <a:rPr lang="en-US" baseline="0" dirty="0" err="1"/>
              <a:t>hiệu</a:t>
            </a:r>
            <a:r>
              <a:rPr lang="en-US" baseline="0" dirty="0"/>
              <a:t> </a:t>
            </a:r>
            <a:r>
              <a:rPr lang="en-US" baseline="0" dirty="0" err="1"/>
              <a:t>lệnh</a:t>
            </a:r>
            <a:r>
              <a:rPr lang="en-US" baseline="0" dirty="0"/>
              <a:t>, </a:t>
            </a:r>
            <a:r>
              <a:rPr lang="en-US" baseline="0" dirty="0" err="1"/>
              <a:t>các</a:t>
            </a:r>
            <a:r>
              <a:rPr lang="en-US" baseline="0" dirty="0"/>
              <a:t> </a:t>
            </a:r>
            <a:r>
              <a:rPr lang="en-US" baseline="0" dirty="0" err="1"/>
              <a:t>nhóm</a:t>
            </a:r>
            <a:r>
              <a:rPr lang="en-US" baseline="0" dirty="0"/>
              <a:t> </a:t>
            </a:r>
            <a:r>
              <a:rPr lang="en-US" baseline="0" dirty="0" err="1"/>
              <a:t>cùng</a:t>
            </a:r>
            <a:r>
              <a:rPr lang="en-US" baseline="0" dirty="0"/>
              <a:t> </a:t>
            </a:r>
            <a:r>
              <a:rPr lang="en-US" baseline="0" dirty="0" err="1"/>
              <a:t>giơ</a:t>
            </a:r>
            <a:r>
              <a:rPr lang="en-US" baseline="0" dirty="0"/>
              <a:t> </a:t>
            </a:r>
            <a:r>
              <a:rPr lang="en-US" baseline="0" dirty="0" err="1"/>
              <a:t>bảng</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nhé</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nắm</a:t>
            </a:r>
            <a:r>
              <a:rPr lang="en-US" baseline="0" dirty="0"/>
              <a:t> </a:t>
            </a:r>
            <a:r>
              <a:rPr lang="en-US" baseline="0" dirty="0" err="1"/>
              <a:t>luật</a:t>
            </a:r>
            <a:r>
              <a:rPr lang="en-US" baseline="0" dirty="0"/>
              <a:t> </a:t>
            </a:r>
            <a:r>
              <a:rPr lang="en-US" baseline="0" dirty="0" err="1"/>
              <a:t>chơi</a:t>
            </a:r>
            <a:r>
              <a:rPr lang="en-US" baseline="0" dirty="0"/>
              <a:t> </a:t>
            </a:r>
            <a:r>
              <a:rPr lang="en-US" baseline="0" dirty="0" err="1"/>
              <a:t>chưa</a:t>
            </a:r>
            <a:r>
              <a:rPr lang="en-US" baseline="0" dirty="0"/>
              <a:t>? </a:t>
            </a:r>
          </a:p>
          <a:p>
            <a:r>
              <a:rPr lang="en-US" baseline="0" dirty="0" err="1"/>
              <a:t>Cô</a:t>
            </a:r>
            <a:r>
              <a:rPr lang="en-US" baseline="0" dirty="0"/>
              <a:t> </a:t>
            </a:r>
            <a:r>
              <a:rPr lang="en-US" baseline="0" dirty="0" err="1"/>
              <a:t>sẽ</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số</a:t>
            </a:r>
            <a:r>
              <a:rPr lang="en-US" baseline="0" dirty="0"/>
              <a:t> 1…………</a:t>
            </a:r>
            <a:r>
              <a:rPr lang="en-US" baseline="0" dirty="0" err="1"/>
              <a:t>xin</a:t>
            </a:r>
            <a:r>
              <a:rPr lang="en-US" baseline="0" dirty="0"/>
              <a:t> </a:t>
            </a:r>
            <a:r>
              <a:rPr lang="en-US" baseline="0" dirty="0" err="1"/>
              <a:t>chúc</a:t>
            </a:r>
            <a:r>
              <a:rPr lang="en-US" baseline="0" dirty="0"/>
              <a:t> </a:t>
            </a:r>
            <a:r>
              <a:rPr lang="en-US" baseline="0" dirty="0" err="1"/>
              <a:t>mừng</a:t>
            </a:r>
            <a:r>
              <a:rPr lang="en-US" baseline="0" dirty="0"/>
              <a:t> </a:t>
            </a:r>
            <a:r>
              <a:rPr lang="en-US" baseline="0" dirty="0" err="1"/>
              <a:t>các</a:t>
            </a:r>
            <a:r>
              <a:rPr lang="en-US" baseline="0" dirty="0"/>
              <a:t> </a:t>
            </a:r>
            <a:r>
              <a:rPr lang="en-US" baseline="0" dirty="0" err="1"/>
              <a:t>nhóm</a:t>
            </a:r>
            <a:r>
              <a:rPr lang="en-US" baseline="0" dirty="0"/>
              <a:t>….</a:t>
            </a:r>
            <a:r>
              <a:rPr lang="en-US" baseline="0" dirty="0" err="1"/>
              <a:t>đã</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vô</a:t>
            </a:r>
            <a:r>
              <a:rPr lang="en-US" baseline="0" dirty="0"/>
              <a:t> </a:t>
            </a:r>
            <a:r>
              <a:rPr lang="en-US" baseline="0" dirty="0" err="1"/>
              <a:t>cùng</a:t>
            </a:r>
            <a:r>
              <a:rPr lang="en-US" baseline="0" dirty="0"/>
              <a:t> </a:t>
            </a:r>
            <a:r>
              <a:rPr lang="en-US" baseline="0" dirty="0" err="1"/>
              <a:t>chính</a:t>
            </a:r>
            <a:r>
              <a:rPr lang="en-US" baseline="0" dirty="0"/>
              <a:t> </a:t>
            </a:r>
            <a:r>
              <a:rPr lang="en-US" baseline="0" dirty="0" err="1"/>
              <a:t>xác</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72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pPr/>
              <a:t>17</a:t>
            </a:fld>
            <a:endParaRPr lang="zh-CN" altLang="en-US"/>
          </a:p>
        </p:txBody>
      </p:sp>
    </p:spTree>
    <p:extLst>
      <p:ext uri="{BB962C8B-B14F-4D97-AF65-F5344CB8AC3E}">
        <p14:creationId xmlns:p14="http://schemas.microsoft.com/office/powerpoint/2010/main" val="1019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119c686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119c686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709a0e84b6_0_15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709a0e84b6_0_15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709a0e84b6_0_15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709a0e84b6_0_15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8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35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925fde2a4e_0_2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925fde2a4e_0_2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08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597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rot="723795">
            <a:off x="3624693" y="466645"/>
            <a:ext cx="6070636" cy="5564263"/>
          </a:xfrm>
          <a:custGeom>
            <a:avLst/>
            <a:gdLst/>
            <a:ahLst/>
            <a:cxnLst/>
            <a:rect l="l" t="t" r="r" b="b"/>
            <a:pathLst>
              <a:path w="217245" h="199152" extrusionOk="0">
                <a:moveTo>
                  <a:pt x="125752" y="0"/>
                </a:moveTo>
                <a:cubicBezTo>
                  <a:pt x="115330" y="0"/>
                  <a:pt x="104935" y="983"/>
                  <a:pt x="94954" y="3880"/>
                </a:cubicBezTo>
                <a:cubicBezTo>
                  <a:pt x="76766" y="9158"/>
                  <a:pt x="61604" y="21568"/>
                  <a:pt x="53018" y="38390"/>
                </a:cubicBezTo>
                <a:cubicBezTo>
                  <a:pt x="43740" y="56565"/>
                  <a:pt x="38372" y="76983"/>
                  <a:pt x="25366" y="93087"/>
                </a:cubicBezTo>
                <a:cubicBezTo>
                  <a:pt x="18504" y="101584"/>
                  <a:pt x="9546" y="108811"/>
                  <a:pt x="5619" y="119003"/>
                </a:cubicBezTo>
                <a:cubicBezTo>
                  <a:pt x="1" y="133578"/>
                  <a:pt x="6982" y="151133"/>
                  <a:pt x="19718" y="160177"/>
                </a:cubicBezTo>
                <a:cubicBezTo>
                  <a:pt x="27750" y="165880"/>
                  <a:pt x="37477" y="168607"/>
                  <a:pt x="46205" y="173174"/>
                </a:cubicBezTo>
                <a:cubicBezTo>
                  <a:pt x="54260" y="177389"/>
                  <a:pt x="61413" y="183148"/>
                  <a:pt x="69345" y="187588"/>
                </a:cubicBezTo>
                <a:cubicBezTo>
                  <a:pt x="84229" y="195917"/>
                  <a:pt x="100948" y="199152"/>
                  <a:pt x="118037" y="199152"/>
                </a:cubicBezTo>
                <a:cubicBezTo>
                  <a:pt x="134377" y="199152"/>
                  <a:pt x="151054" y="196195"/>
                  <a:pt x="166786" y="191906"/>
                </a:cubicBezTo>
                <a:cubicBezTo>
                  <a:pt x="182868" y="187522"/>
                  <a:pt x="199726" y="181032"/>
                  <a:pt x="208943" y="167145"/>
                </a:cubicBezTo>
                <a:cubicBezTo>
                  <a:pt x="216021" y="156478"/>
                  <a:pt x="217244" y="143559"/>
                  <a:pt x="215671" y="130623"/>
                </a:cubicBezTo>
                <a:cubicBezTo>
                  <a:pt x="214777" y="123276"/>
                  <a:pt x="212981" y="115923"/>
                  <a:pt x="210844" y="108974"/>
                </a:cubicBezTo>
                <a:cubicBezTo>
                  <a:pt x="208446" y="101182"/>
                  <a:pt x="205657" y="93288"/>
                  <a:pt x="205948" y="85140"/>
                </a:cubicBezTo>
                <a:cubicBezTo>
                  <a:pt x="206153" y="79394"/>
                  <a:pt x="207888" y="73823"/>
                  <a:pt x="208756" y="68140"/>
                </a:cubicBezTo>
                <a:cubicBezTo>
                  <a:pt x="210142" y="59046"/>
                  <a:pt x="209283" y="49687"/>
                  <a:pt x="206890" y="40805"/>
                </a:cubicBezTo>
                <a:cubicBezTo>
                  <a:pt x="205168" y="34414"/>
                  <a:pt x="202608" y="28152"/>
                  <a:pt x="198518" y="22947"/>
                </a:cubicBezTo>
                <a:cubicBezTo>
                  <a:pt x="194858" y="18288"/>
                  <a:pt x="190067" y="14605"/>
                  <a:pt x="184910" y="11688"/>
                </a:cubicBezTo>
                <a:cubicBezTo>
                  <a:pt x="171283" y="3978"/>
                  <a:pt x="155327" y="1548"/>
                  <a:pt x="139704" y="505"/>
                </a:cubicBezTo>
                <a:cubicBezTo>
                  <a:pt x="135071" y="196"/>
                  <a:pt x="130409" y="0"/>
                  <a:pt x="12575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3503704" y="1346833"/>
            <a:ext cx="7221600" cy="273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6933"/>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5031100" y="4120933"/>
            <a:ext cx="4166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70608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271347" y="3710367"/>
            <a:ext cx="5816400" cy="11224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800"/>
            </a:lvl1pPr>
            <a:lvl2pPr lvl="1" algn="r">
              <a:spcBef>
                <a:spcPts val="0"/>
              </a:spcBef>
              <a:spcAft>
                <a:spcPts val="0"/>
              </a:spcAft>
              <a:buSzPts val="3600"/>
              <a:buNone/>
              <a:defRPr sz="4800"/>
            </a:lvl2pPr>
            <a:lvl3pPr lvl="2" algn="r">
              <a:spcBef>
                <a:spcPts val="0"/>
              </a:spcBef>
              <a:spcAft>
                <a:spcPts val="0"/>
              </a:spcAft>
              <a:buSzPts val="3600"/>
              <a:buNone/>
              <a:defRPr sz="4800"/>
            </a:lvl3pPr>
            <a:lvl4pPr lvl="3" algn="r">
              <a:spcBef>
                <a:spcPts val="0"/>
              </a:spcBef>
              <a:spcAft>
                <a:spcPts val="0"/>
              </a:spcAft>
              <a:buSzPts val="3600"/>
              <a:buNone/>
              <a:defRPr sz="4800"/>
            </a:lvl4pPr>
            <a:lvl5pPr lvl="4" algn="r">
              <a:spcBef>
                <a:spcPts val="0"/>
              </a:spcBef>
              <a:spcAft>
                <a:spcPts val="0"/>
              </a:spcAft>
              <a:buSzPts val="3600"/>
              <a:buNone/>
              <a:defRPr sz="4800"/>
            </a:lvl5pPr>
            <a:lvl6pPr lvl="5" algn="r">
              <a:spcBef>
                <a:spcPts val="0"/>
              </a:spcBef>
              <a:spcAft>
                <a:spcPts val="0"/>
              </a:spcAft>
              <a:buSzPts val="3600"/>
              <a:buNone/>
              <a:defRPr sz="4800"/>
            </a:lvl6pPr>
            <a:lvl7pPr lvl="6" algn="r">
              <a:spcBef>
                <a:spcPts val="0"/>
              </a:spcBef>
              <a:spcAft>
                <a:spcPts val="0"/>
              </a:spcAft>
              <a:buSzPts val="3600"/>
              <a:buNone/>
              <a:defRPr sz="4800"/>
            </a:lvl7pPr>
            <a:lvl8pPr lvl="7" algn="r">
              <a:spcBef>
                <a:spcPts val="0"/>
              </a:spcBef>
              <a:spcAft>
                <a:spcPts val="0"/>
              </a:spcAft>
              <a:buSzPts val="3600"/>
              <a:buNone/>
              <a:defRPr sz="4800"/>
            </a:lvl8pPr>
            <a:lvl9pPr lvl="8" algn="r">
              <a:spcBef>
                <a:spcPts val="0"/>
              </a:spcBef>
              <a:spcAft>
                <a:spcPts val="0"/>
              </a:spcAft>
              <a:buSzPts val="3600"/>
              <a:buNone/>
              <a:defRPr sz="4800"/>
            </a:lvl9pPr>
          </a:lstStyle>
          <a:p>
            <a:endParaRPr/>
          </a:p>
        </p:txBody>
      </p:sp>
      <p:sp>
        <p:nvSpPr>
          <p:cNvPr id="14" name="Google Shape;14;p3"/>
          <p:cNvSpPr txBox="1">
            <a:spLocks noGrp="1"/>
          </p:cNvSpPr>
          <p:nvPr>
            <p:ph type="title" idx="2" hasCustomPrompt="1"/>
          </p:nvPr>
        </p:nvSpPr>
        <p:spPr>
          <a:xfrm>
            <a:off x="7326547" y="985500"/>
            <a:ext cx="3761200" cy="176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12800"/>
            </a:lvl1pPr>
            <a:lvl2pPr lvl="1" algn="r" rtl="0">
              <a:spcBef>
                <a:spcPts val="0"/>
              </a:spcBef>
              <a:spcAft>
                <a:spcPts val="0"/>
              </a:spcAft>
              <a:buSzPts val="9600"/>
              <a:buNone/>
              <a:defRPr sz="12800"/>
            </a:lvl2pPr>
            <a:lvl3pPr lvl="2" algn="r" rtl="0">
              <a:spcBef>
                <a:spcPts val="0"/>
              </a:spcBef>
              <a:spcAft>
                <a:spcPts val="0"/>
              </a:spcAft>
              <a:buSzPts val="9600"/>
              <a:buNone/>
              <a:defRPr sz="12800"/>
            </a:lvl3pPr>
            <a:lvl4pPr lvl="3" algn="r" rtl="0">
              <a:spcBef>
                <a:spcPts val="0"/>
              </a:spcBef>
              <a:spcAft>
                <a:spcPts val="0"/>
              </a:spcAft>
              <a:buSzPts val="9600"/>
              <a:buNone/>
              <a:defRPr sz="12800"/>
            </a:lvl4pPr>
            <a:lvl5pPr lvl="4" algn="r" rtl="0">
              <a:spcBef>
                <a:spcPts val="0"/>
              </a:spcBef>
              <a:spcAft>
                <a:spcPts val="0"/>
              </a:spcAft>
              <a:buSzPts val="9600"/>
              <a:buNone/>
              <a:defRPr sz="12800"/>
            </a:lvl5pPr>
            <a:lvl6pPr lvl="5" algn="r" rtl="0">
              <a:spcBef>
                <a:spcPts val="0"/>
              </a:spcBef>
              <a:spcAft>
                <a:spcPts val="0"/>
              </a:spcAft>
              <a:buSzPts val="9600"/>
              <a:buNone/>
              <a:defRPr sz="12800"/>
            </a:lvl6pPr>
            <a:lvl7pPr lvl="6" algn="r" rtl="0">
              <a:spcBef>
                <a:spcPts val="0"/>
              </a:spcBef>
              <a:spcAft>
                <a:spcPts val="0"/>
              </a:spcAft>
              <a:buSzPts val="9600"/>
              <a:buNone/>
              <a:defRPr sz="12800"/>
            </a:lvl7pPr>
            <a:lvl8pPr lvl="7" algn="r" rtl="0">
              <a:spcBef>
                <a:spcPts val="0"/>
              </a:spcBef>
              <a:spcAft>
                <a:spcPts val="0"/>
              </a:spcAft>
              <a:buSzPts val="9600"/>
              <a:buNone/>
              <a:defRPr sz="12800"/>
            </a:lvl8pPr>
            <a:lvl9pPr lvl="8" algn="r" rtl="0">
              <a:spcBef>
                <a:spcPts val="0"/>
              </a:spcBef>
              <a:spcAft>
                <a:spcPts val="0"/>
              </a:spcAft>
              <a:buSzPts val="9600"/>
              <a:buNone/>
              <a:defRPr sz="12800"/>
            </a:lvl9pPr>
          </a:lstStyle>
          <a:p>
            <a:r>
              <a:t>xx%</a:t>
            </a:r>
          </a:p>
        </p:txBody>
      </p:sp>
      <p:sp>
        <p:nvSpPr>
          <p:cNvPr id="15" name="Google Shape;15;p3"/>
          <p:cNvSpPr txBox="1">
            <a:spLocks noGrp="1"/>
          </p:cNvSpPr>
          <p:nvPr>
            <p:ph type="subTitle" idx="1"/>
          </p:nvPr>
        </p:nvSpPr>
        <p:spPr>
          <a:xfrm>
            <a:off x="6920964" y="4901843"/>
            <a:ext cx="416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16" name="Google Shape;16;p3"/>
          <p:cNvSpPr/>
          <p:nvPr/>
        </p:nvSpPr>
        <p:spPr>
          <a:xfrm flipH="1">
            <a:off x="19" y="3970001"/>
            <a:ext cx="3915219" cy="2888012"/>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12594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008900" y="2536967"/>
            <a:ext cx="6179200" cy="3398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p:nvPr/>
        </p:nvSpPr>
        <p:spPr>
          <a:xfrm rot="5400000">
            <a:off x="7254066" y="1937644"/>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title"/>
          </p:nvPr>
        </p:nvSpPr>
        <p:spPr>
          <a:xfrm>
            <a:off x="1084733" y="538633"/>
            <a:ext cx="5902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010624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21"/>
        <p:cNvGrpSpPr/>
        <p:nvPr/>
      </p:nvGrpSpPr>
      <p:grpSpPr>
        <a:xfrm>
          <a:off x="0" y="0"/>
          <a:ext cx="0" cy="0"/>
          <a:chOff x="0" y="0"/>
          <a:chExt cx="0" cy="0"/>
        </a:xfrm>
      </p:grpSpPr>
      <p:sp>
        <p:nvSpPr>
          <p:cNvPr id="22" name="Google Shape;22;p5"/>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body" idx="1"/>
          </p:nvPr>
        </p:nvSpPr>
        <p:spPr>
          <a:xfrm>
            <a:off x="1094840" y="3044967"/>
            <a:ext cx="4188800" cy="33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4" name="Google Shape;24;p5"/>
          <p:cNvSpPr txBox="1">
            <a:spLocks noGrp="1"/>
          </p:cNvSpPr>
          <p:nvPr>
            <p:ph type="body" idx="2"/>
          </p:nvPr>
        </p:nvSpPr>
        <p:spPr>
          <a:xfrm>
            <a:off x="5690900" y="3044967"/>
            <a:ext cx="4188800" cy="33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5" name="Google Shape;25;p5"/>
          <p:cNvSpPr txBox="1">
            <a:spLocks noGrp="1"/>
          </p:cNvSpPr>
          <p:nvPr>
            <p:ph type="title"/>
          </p:nvPr>
        </p:nvSpPr>
        <p:spPr>
          <a:xfrm>
            <a:off x="1094840" y="2269767"/>
            <a:ext cx="3074800" cy="57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 name="Google Shape;26;p5"/>
          <p:cNvSpPr txBox="1">
            <a:spLocks noGrp="1"/>
          </p:cNvSpPr>
          <p:nvPr>
            <p:ph type="title" idx="3"/>
          </p:nvPr>
        </p:nvSpPr>
        <p:spPr>
          <a:xfrm>
            <a:off x="5690900" y="2269767"/>
            <a:ext cx="3074800" cy="57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7" name="Google Shape;27;p5"/>
          <p:cNvSpPr txBox="1">
            <a:spLocks noGrp="1"/>
          </p:cNvSpPr>
          <p:nvPr>
            <p:ph type="title" idx="4"/>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64965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1"/>
        </a:solidFill>
        <a:effectLst/>
      </p:bgPr>
    </p:bg>
    <p:spTree>
      <p:nvGrpSpPr>
        <p:cNvPr id="1" name="Shape 28"/>
        <p:cNvGrpSpPr/>
        <p:nvPr/>
      </p:nvGrpSpPr>
      <p:grpSpPr>
        <a:xfrm>
          <a:off x="0" y="0"/>
          <a:ext cx="0" cy="0"/>
          <a:chOff x="0" y="0"/>
          <a:chExt cx="0" cy="0"/>
        </a:xfrm>
      </p:grpSpPr>
      <p:sp>
        <p:nvSpPr>
          <p:cNvPr id="29" name="Google Shape;29;p6"/>
          <p:cNvSpPr/>
          <p:nvPr/>
        </p:nvSpPr>
        <p:spPr>
          <a:xfrm rot="10800000">
            <a:off x="7924267" y="16"/>
            <a:ext cx="6094244"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6"/>
          <p:cNvSpPr txBox="1">
            <a:spLocks noGrp="1"/>
          </p:cNvSpPr>
          <p:nvPr>
            <p:ph type="title"/>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300795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1008900" y="2874603"/>
            <a:ext cx="4190800" cy="2719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57189" rtl="0">
              <a:spcBef>
                <a:spcPts val="2133"/>
              </a:spcBef>
              <a:spcAft>
                <a:spcPts val="0"/>
              </a:spcAft>
              <a:buSzPts val="1800"/>
              <a:buChar char="○"/>
              <a:defRPr sz="2400"/>
            </a:lvl2pPr>
            <a:lvl3pPr marL="1828754" lvl="2" indent="-457189" rtl="0">
              <a:spcBef>
                <a:spcPts val="2133"/>
              </a:spcBef>
              <a:spcAft>
                <a:spcPts val="0"/>
              </a:spcAft>
              <a:buSzPts val="1800"/>
              <a:buChar char="■"/>
              <a:defRPr sz="2400"/>
            </a:lvl3pPr>
            <a:lvl4pPr marL="2438339" lvl="3" indent="-457189" rtl="0">
              <a:spcBef>
                <a:spcPts val="2133"/>
              </a:spcBef>
              <a:spcAft>
                <a:spcPts val="0"/>
              </a:spcAft>
              <a:buSzPts val="1800"/>
              <a:buChar char="●"/>
              <a:defRPr sz="2400"/>
            </a:lvl4pPr>
            <a:lvl5pPr marL="3047924" lvl="4" indent="-457189" rtl="0">
              <a:spcBef>
                <a:spcPts val="2133"/>
              </a:spcBef>
              <a:spcAft>
                <a:spcPts val="0"/>
              </a:spcAft>
              <a:buSzPts val="1800"/>
              <a:buChar char="○"/>
              <a:defRPr sz="2400"/>
            </a:lvl5pPr>
            <a:lvl6pPr marL="3657509" lvl="5" indent="-457189" rtl="0">
              <a:spcBef>
                <a:spcPts val="2133"/>
              </a:spcBef>
              <a:spcAft>
                <a:spcPts val="0"/>
              </a:spcAft>
              <a:buSzPts val="1800"/>
              <a:buChar char="■"/>
              <a:defRPr sz="2400"/>
            </a:lvl6pPr>
            <a:lvl7pPr marL="4267093" lvl="6" indent="-457189" rtl="0">
              <a:spcBef>
                <a:spcPts val="2133"/>
              </a:spcBef>
              <a:spcAft>
                <a:spcPts val="0"/>
              </a:spcAft>
              <a:buSzPts val="1800"/>
              <a:buChar char="●"/>
              <a:defRPr sz="2400"/>
            </a:lvl7pPr>
            <a:lvl8pPr marL="4876678" lvl="7" indent="-457189" rtl="0">
              <a:spcBef>
                <a:spcPts val="2133"/>
              </a:spcBef>
              <a:spcAft>
                <a:spcPts val="0"/>
              </a:spcAft>
              <a:buSzPts val="1800"/>
              <a:buChar char="○"/>
              <a:defRPr sz="2400"/>
            </a:lvl8pPr>
            <a:lvl9pPr marL="5486263" lvl="8" indent="-457189" rtl="0">
              <a:spcBef>
                <a:spcPts val="2133"/>
              </a:spcBef>
              <a:spcAft>
                <a:spcPts val="2133"/>
              </a:spcAft>
              <a:buSzPts val="1800"/>
              <a:buChar char="■"/>
              <a:defRPr sz="2400"/>
            </a:lvl9pPr>
          </a:lstStyle>
          <a:p>
            <a:endParaRPr/>
          </a:p>
        </p:txBody>
      </p:sp>
      <p:sp>
        <p:nvSpPr>
          <p:cNvPr id="33" name="Google Shape;33;p7"/>
          <p:cNvSpPr txBox="1">
            <a:spLocks noGrp="1"/>
          </p:cNvSpPr>
          <p:nvPr>
            <p:ph type="title"/>
          </p:nvPr>
        </p:nvSpPr>
        <p:spPr>
          <a:xfrm>
            <a:off x="1084733" y="538633"/>
            <a:ext cx="5928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42121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p:nvPr/>
        </p:nvSpPr>
        <p:spPr>
          <a:xfrm flipH="1">
            <a:off x="7377791" y="-39733"/>
            <a:ext cx="6677509" cy="7514345"/>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8"/>
          <p:cNvSpPr txBox="1">
            <a:spLocks noGrp="1"/>
          </p:cNvSpPr>
          <p:nvPr>
            <p:ph type="title"/>
          </p:nvPr>
        </p:nvSpPr>
        <p:spPr>
          <a:xfrm>
            <a:off x="1084725" y="538633"/>
            <a:ext cx="38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556436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a:off x="6434968" y="2611433"/>
            <a:ext cx="5757059" cy="42465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9"/>
          <p:cNvSpPr/>
          <p:nvPr/>
        </p:nvSpPr>
        <p:spPr>
          <a:xfrm rot="10800000">
            <a:off x="5" y="-17"/>
            <a:ext cx="3791268" cy="279658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9"/>
          <p:cNvSpPr txBox="1">
            <a:spLocks noGrp="1"/>
          </p:cNvSpPr>
          <p:nvPr>
            <p:ph type="title"/>
          </p:nvPr>
        </p:nvSpPr>
        <p:spPr>
          <a:xfrm>
            <a:off x="1630633" y="2210067"/>
            <a:ext cx="37324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000"/>
              <a:buNone/>
              <a:defRPr sz="40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41" name="Google Shape;41;p9"/>
          <p:cNvSpPr txBox="1">
            <a:spLocks noGrp="1"/>
          </p:cNvSpPr>
          <p:nvPr>
            <p:ph type="subTitle" idx="1"/>
          </p:nvPr>
        </p:nvSpPr>
        <p:spPr>
          <a:xfrm>
            <a:off x="1630633" y="3736017"/>
            <a:ext cx="4275200" cy="9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2" name="Google Shape;42;p9"/>
          <p:cNvSpPr txBox="1">
            <a:spLocks noGrp="1"/>
          </p:cNvSpPr>
          <p:nvPr>
            <p:ph type="body" idx="2"/>
          </p:nvPr>
        </p:nvSpPr>
        <p:spPr>
          <a:xfrm>
            <a:off x="6345537" y="1407400"/>
            <a:ext cx="4379600" cy="4043200"/>
          </a:xfrm>
          <a:prstGeom prst="rect">
            <a:avLst/>
          </a:prstGeom>
        </p:spPr>
        <p:txBody>
          <a:bodyPr spcFirstLastPara="1" wrap="square" lIns="91425" tIns="91425" rIns="91425" bIns="91425" anchor="ctr"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9177810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1287924" y="3884600"/>
            <a:ext cx="30912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5" name="Google Shape;45;p10"/>
          <p:cNvSpPr txBox="1">
            <a:spLocks noGrp="1"/>
          </p:cNvSpPr>
          <p:nvPr>
            <p:ph type="title"/>
          </p:nvPr>
        </p:nvSpPr>
        <p:spPr>
          <a:xfrm>
            <a:off x="1084732" y="538633"/>
            <a:ext cx="3436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967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46"/>
        <p:cNvGrpSpPr/>
        <p:nvPr/>
      </p:nvGrpSpPr>
      <p:grpSpPr>
        <a:xfrm>
          <a:off x="0" y="0"/>
          <a:ext cx="0" cy="0"/>
          <a:chOff x="0" y="0"/>
          <a:chExt cx="0" cy="0"/>
        </a:xfrm>
      </p:grpSpPr>
      <p:sp>
        <p:nvSpPr>
          <p:cNvPr id="47" name="Google Shape;47;p11"/>
          <p:cNvSpPr/>
          <p:nvPr/>
        </p:nvSpPr>
        <p:spPr>
          <a:xfrm>
            <a:off x="2302533" y="750833"/>
            <a:ext cx="7128107" cy="5120000"/>
          </a:xfrm>
          <a:custGeom>
            <a:avLst/>
            <a:gdLst/>
            <a:ahLst/>
            <a:cxnLst/>
            <a:rect l="l" t="t" r="r" b="b"/>
            <a:pathLst>
              <a:path w="255977" h="190311" extrusionOk="0">
                <a:moveTo>
                  <a:pt x="145909" y="1"/>
                </a:moveTo>
                <a:cubicBezTo>
                  <a:pt x="107297" y="1"/>
                  <a:pt x="86873" y="30667"/>
                  <a:pt x="57680" y="44965"/>
                </a:cubicBezTo>
                <a:cubicBezTo>
                  <a:pt x="27929" y="59538"/>
                  <a:pt x="7286" y="72287"/>
                  <a:pt x="3643" y="100824"/>
                </a:cubicBezTo>
                <a:cubicBezTo>
                  <a:pt x="0" y="129361"/>
                  <a:pt x="3035" y="156077"/>
                  <a:pt x="27930" y="169435"/>
                </a:cubicBezTo>
                <a:cubicBezTo>
                  <a:pt x="33671" y="172515"/>
                  <a:pt x="38894" y="173690"/>
                  <a:pt x="43929" y="173690"/>
                </a:cubicBezTo>
                <a:cubicBezTo>
                  <a:pt x="60149" y="173690"/>
                  <a:pt x="74408" y="161493"/>
                  <a:pt x="97659" y="161493"/>
                </a:cubicBezTo>
                <a:cubicBezTo>
                  <a:pt x="98489" y="161493"/>
                  <a:pt x="99330" y="161508"/>
                  <a:pt x="100183" y="161541"/>
                </a:cubicBezTo>
                <a:cubicBezTo>
                  <a:pt x="128173" y="162597"/>
                  <a:pt x="146517" y="190310"/>
                  <a:pt x="177390" y="190310"/>
                </a:cubicBezTo>
                <a:cubicBezTo>
                  <a:pt x="182011" y="190310"/>
                  <a:pt x="186911" y="189690"/>
                  <a:pt x="192167" y="188266"/>
                </a:cubicBezTo>
                <a:cubicBezTo>
                  <a:pt x="218732" y="181070"/>
                  <a:pt x="238428" y="154703"/>
                  <a:pt x="245834" y="129338"/>
                </a:cubicBezTo>
                <a:cubicBezTo>
                  <a:pt x="255976" y="94599"/>
                  <a:pt x="244228" y="59084"/>
                  <a:pt x="220884" y="34080"/>
                </a:cubicBezTo>
                <a:cubicBezTo>
                  <a:pt x="202271" y="14144"/>
                  <a:pt x="176287" y="887"/>
                  <a:pt x="148148" y="35"/>
                </a:cubicBezTo>
                <a:cubicBezTo>
                  <a:pt x="147395" y="12"/>
                  <a:pt x="146649" y="1"/>
                  <a:pt x="14590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11"/>
          <p:cNvSpPr txBox="1">
            <a:spLocks noGrp="1"/>
          </p:cNvSpPr>
          <p:nvPr>
            <p:ph type="title" hasCustomPrompt="1"/>
          </p:nvPr>
        </p:nvSpPr>
        <p:spPr>
          <a:xfrm>
            <a:off x="2203000" y="2206933"/>
            <a:ext cx="7786000" cy="169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96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9" name="Google Shape;49;p11"/>
          <p:cNvSpPr txBox="1">
            <a:spLocks noGrp="1"/>
          </p:cNvSpPr>
          <p:nvPr>
            <p:ph type="body" idx="1"/>
          </p:nvPr>
        </p:nvSpPr>
        <p:spPr>
          <a:xfrm>
            <a:off x="3554000" y="4017333"/>
            <a:ext cx="5084000" cy="13200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44194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6371933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solidFill>
          <a:schemeClr val="accent1"/>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body" idx="1"/>
          </p:nvPr>
        </p:nvSpPr>
        <p:spPr>
          <a:xfrm>
            <a:off x="1084719" y="1683533"/>
            <a:ext cx="9062400" cy="425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53" name="Google Shape;53;p13"/>
          <p:cNvSpPr txBox="1">
            <a:spLocks noGrp="1"/>
          </p:cNvSpPr>
          <p:nvPr>
            <p:ph type="title"/>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13"/>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59111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1084719" y="1683533"/>
            <a:ext cx="9062400" cy="425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57" name="Google Shape;57;p14"/>
          <p:cNvSpPr txBox="1">
            <a:spLocks noGrp="1"/>
          </p:cNvSpPr>
          <p:nvPr>
            <p:ph type="title"/>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41869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1"/>
        </a:solidFill>
        <a:effectLst/>
      </p:bgPr>
    </p:bg>
    <p:spTree>
      <p:nvGrpSpPr>
        <p:cNvPr id="1" name="Shape 59"/>
        <p:cNvGrpSpPr/>
        <p:nvPr/>
      </p:nvGrpSpPr>
      <p:grpSpPr>
        <a:xfrm>
          <a:off x="0" y="0"/>
          <a:ext cx="0" cy="0"/>
          <a:chOff x="0" y="0"/>
          <a:chExt cx="0" cy="0"/>
        </a:xfrm>
      </p:grpSpPr>
      <p:sp>
        <p:nvSpPr>
          <p:cNvPr id="60" name="Google Shape;60;p15"/>
          <p:cNvSpPr/>
          <p:nvPr/>
        </p:nvSpPr>
        <p:spPr>
          <a:xfrm rot="10800000" flipH="1">
            <a:off x="-1013522"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5"/>
          <p:cNvSpPr/>
          <p:nvPr/>
        </p:nvSpPr>
        <p:spPr>
          <a:xfrm flipH="1">
            <a:off x="7111078"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5"/>
          <p:cNvSpPr txBox="1">
            <a:spLocks noGrp="1"/>
          </p:cNvSpPr>
          <p:nvPr>
            <p:ph type="title"/>
          </p:nvPr>
        </p:nvSpPr>
        <p:spPr>
          <a:xfrm>
            <a:off x="2139000" y="1729700"/>
            <a:ext cx="7914000" cy="19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63" name="Google Shape;63;p15"/>
          <p:cNvSpPr txBox="1">
            <a:spLocks noGrp="1"/>
          </p:cNvSpPr>
          <p:nvPr>
            <p:ph type="subTitle" idx="1"/>
          </p:nvPr>
        </p:nvSpPr>
        <p:spPr>
          <a:xfrm>
            <a:off x="3332200" y="3837033"/>
            <a:ext cx="5527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95109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subTitle" idx="1"/>
          </p:nvPr>
        </p:nvSpPr>
        <p:spPr>
          <a:xfrm>
            <a:off x="2361200" y="2238600"/>
            <a:ext cx="746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
        <p:nvSpPr>
          <p:cNvPr id="66" name="Google Shape;66;p16"/>
          <p:cNvSpPr txBox="1">
            <a:spLocks noGrp="1"/>
          </p:cNvSpPr>
          <p:nvPr>
            <p:ph type="title"/>
          </p:nvPr>
        </p:nvSpPr>
        <p:spPr>
          <a:xfrm>
            <a:off x="1282400" y="5177000"/>
            <a:ext cx="962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p:nvPr/>
        </p:nvSpPr>
        <p:spPr>
          <a:xfrm rot="10800000" flipH="1">
            <a:off x="6804150" y="-7"/>
            <a:ext cx="5387839" cy="39742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08404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 Four Columns ">
  <p:cSld name="Title + Four Columns ">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1461117" y="3006833"/>
            <a:ext cx="20296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0" name="Google Shape;70;p17"/>
          <p:cNvSpPr txBox="1">
            <a:spLocks noGrp="1"/>
          </p:cNvSpPr>
          <p:nvPr>
            <p:ph type="subTitle" idx="1"/>
          </p:nvPr>
        </p:nvSpPr>
        <p:spPr>
          <a:xfrm>
            <a:off x="1461117" y="4532800"/>
            <a:ext cx="2029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 name="Google Shape;71;p17"/>
          <p:cNvSpPr txBox="1">
            <a:spLocks noGrp="1"/>
          </p:cNvSpPr>
          <p:nvPr>
            <p:ph type="title" idx="2"/>
          </p:nvPr>
        </p:nvSpPr>
        <p:spPr>
          <a:xfrm>
            <a:off x="3874493" y="3006833"/>
            <a:ext cx="20296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2" name="Google Shape;72;p17"/>
          <p:cNvSpPr txBox="1">
            <a:spLocks noGrp="1"/>
          </p:cNvSpPr>
          <p:nvPr>
            <p:ph type="subTitle" idx="3"/>
          </p:nvPr>
        </p:nvSpPr>
        <p:spPr>
          <a:xfrm>
            <a:off x="3874493" y="4532800"/>
            <a:ext cx="2029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3" name="Google Shape;73;p17"/>
          <p:cNvSpPr txBox="1">
            <a:spLocks noGrp="1"/>
          </p:cNvSpPr>
          <p:nvPr>
            <p:ph type="title" idx="4"/>
          </p:nvPr>
        </p:nvSpPr>
        <p:spPr>
          <a:xfrm>
            <a:off x="6287881" y="3006833"/>
            <a:ext cx="20296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4" name="Google Shape;74;p17"/>
          <p:cNvSpPr txBox="1">
            <a:spLocks noGrp="1"/>
          </p:cNvSpPr>
          <p:nvPr>
            <p:ph type="subTitle" idx="5"/>
          </p:nvPr>
        </p:nvSpPr>
        <p:spPr>
          <a:xfrm>
            <a:off x="6287881" y="4532800"/>
            <a:ext cx="2029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5" name="Google Shape;75;p17"/>
          <p:cNvSpPr txBox="1">
            <a:spLocks noGrp="1"/>
          </p:cNvSpPr>
          <p:nvPr>
            <p:ph type="title" idx="6"/>
          </p:nvPr>
        </p:nvSpPr>
        <p:spPr>
          <a:xfrm>
            <a:off x="8701268" y="3006833"/>
            <a:ext cx="20296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6" name="Google Shape;76;p17"/>
          <p:cNvSpPr txBox="1">
            <a:spLocks noGrp="1"/>
          </p:cNvSpPr>
          <p:nvPr>
            <p:ph type="subTitle" idx="7"/>
          </p:nvPr>
        </p:nvSpPr>
        <p:spPr>
          <a:xfrm>
            <a:off x="8701268" y="4532800"/>
            <a:ext cx="2029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7" name="Google Shape;77;p17"/>
          <p:cNvSpPr txBox="1">
            <a:spLocks noGrp="1"/>
          </p:cNvSpPr>
          <p:nvPr>
            <p:ph type="title" idx="8"/>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11536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1"/>
        </a:solidFill>
        <a:effectLst/>
      </p:bgPr>
    </p:bg>
    <p:spTree>
      <p:nvGrpSpPr>
        <p:cNvPr id="1" name="Shape 78"/>
        <p:cNvGrpSpPr/>
        <p:nvPr/>
      </p:nvGrpSpPr>
      <p:grpSpPr>
        <a:xfrm>
          <a:off x="0" y="0"/>
          <a:ext cx="0" cy="0"/>
          <a:chOff x="0" y="0"/>
          <a:chExt cx="0" cy="0"/>
        </a:xfrm>
      </p:grpSpPr>
      <p:sp>
        <p:nvSpPr>
          <p:cNvPr id="79" name="Google Shape;79;p18"/>
          <p:cNvSpPr/>
          <p:nvPr/>
        </p:nvSpPr>
        <p:spPr>
          <a:xfrm>
            <a:off x="0" y="1"/>
            <a:ext cx="1740195" cy="1400791"/>
          </a:xfrm>
          <a:custGeom>
            <a:avLst/>
            <a:gdLst/>
            <a:ahLst/>
            <a:cxnLst/>
            <a:rect l="l" t="t" r="r" b="b"/>
            <a:pathLst>
              <a:path w="26764" h="21544" extrusionOk="0">
                <a:moveTo>
                  <a:pt x="0" y="0"/>
                </a:moveTo>
                <a:lnTo>
                  <a:pt x="0" y="21544"/>
                </a:lnTo>
                <a:cubicBezTo>
                  <a:pt x="3191" y="20524"/>
                  <a:pt x="6532" y="19418"/>
                  <a:pt x="8983" y="17135"/>
                </a:cubicBezTo>
                <a:cubicBezTo>
                  <a:pt x="11697" y="14606"/>
                  <a:pt x="13136" y="10806"/>
                  <a:pt x="16232" y="8763"/>
                </a:cubicBezTo>
                <a:cubicBezTo>
                  <a:pt x="18249" y="7429"/>
                  <a:pt x="20753" y="7006"/>
                  <a:pt x="22800" y="5719"/>
                </a:cubicBezTo>
                <a:cubicBezTo>
                  <a:pt x="24818" y="4449"/>
                  <a:pt x="26238" y="2321"/>
                  <a:pt x="2676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8"/>
          <p:cNvSpPr txBox="1">
            <a:spLocks noGrp="1"/>
          </p:cNvSpPr>
          <p:nvPr>
            <p:ph type="title"/>
          </p:nvPr>
        </p:nvSpPr>
        <p:spPr>
          <a:xfrm>
            <a:off x="5897833" y="1905251"/>
            <a:ext cx="53936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81" name="Google Shape;81;p18"/>
          <p:cNvSpPr txBox="1">
            <a:spLocks noGrp="1"/>
          </p:cNvSpPr>
          <p:nvPr>
            <p:ph type="subTitle" idx="1"/>
          </p:nvPr>
        </p:nvSpPr>
        <p:spPr>
          <a:xfrm>
            <a:off x="5897833" y="3448404"/>
            <a:ext cx="4275200" cy="9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325352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body" idx="1"/>
          </p:nvPr>
        </p:nvSpPr>
        <p:spPr>
          <a:xfrm>
            <a:off x="1008900" y="4532300"/>
            <a:ext cx="30912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400"/>
              <a:buNone/>
              <a:defRPr sz="1867"/>
            </a:lvl1pPr>
          </a:lstStyle>
          <a:p>
            <a:endParaRPr/>
          </a:p>
        </p:txBody>
      </p:sp>
      <p:sp>
        <p:nvSpPr>
          <p:cNvPr id="84" name="Google Shape;84;p19"/>
          <p:cNvSpPr txBox="1">
            <a:spLocks noGrp="1"/>
          </p:cNvSpPr>
          <p:nvPr>
            <p:ph type="title"/>
          </p:nvPr>
        </p:nvSpPr>
        <p:spPr>
          <a:xfrm>
            <a:off x="1084724" y="538633"/>
            <a:ext cx="3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10487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1"/>
        </a:solidFill>
        <a:effectLst/>
      </p:bgPr>
    </p:bg>
    <p:spTree>
      <p:nvGrpSpPr>
        <p:cNvPr id="1" name="Shape 85"/>
        <p:cNvGrpSpPr/>
        <p:nvPr/>
      </p:nvGrpSpPr>
      <p:grpSpPr>
        <a:xfrm>
          <a:off x="0" y="0"/>
          <a:ext cx="0" cy="0"/>
          <a:chOff x="0" y="0"/>
          <a:chExt cx="0" cy="0"/>
        </a:xfrm>
      </p:grpSpPr>
      <p:sp>
        <p:nvSpPr>
          <p:cNvPr id="86" name="Google Shape;86;p20"/>
          <p:cNvSpPr/>
          <p:nvPr/>
        </p:nvSpPr>
        <p:spPr>
          <a:xfrm rot="10800000">
            <a:off x="7924267" y="16"/>
            <a:ext cx="6094244"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0"/>
          <p:cNvSpPr txBox="1">
            <a:spLocks noGrp="1"/>
          </p:cNvSpPr>
          <p:nvPr>
            <p:ph type="title"/>
          </p:nvPr>
        </p:nvSpPr>
        <p:spPr>
          <a:xfrm>
            <a:off x="2464633" y="2839633"/>
            <a:ext cx="2029600" cy="763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8" name="Google Shape;88;p20"/>
          <p:cNvSpPr txBox="1">
            <a:spLocks noGrp="1"/>
          </p:cNvSpPr>
          <p:nvPr>
            <p:ph type="subTitle" idx="1"/>
          </p:nvPr>
        </p:nvSpPr>
        <p:spPr>
          <a:xfrm>
            <a:off x="2464633" y="3516800"/>
            <a:ext cx="20296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20"/>
          <p:cNvSpPr txBox="1">
            <a:spLocks noGrp="1"/>
          </p:cNvSpPr>
          <p:nvPr>
            <p:ph type="title" idx="2"/>
          </p:nvPr>
        </p:nvSpPr>
        <p:spPr>
          <a:xfrm>
            <a:off x="5081199" y="2839633"/>
            <a:ext cx="2029600" cy="763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20"/>
          <p:cNvSpPr txBox="1">
            <a:spLocks noGrp="1"/>
          </p:cNvSpPr>
          <p:nvPr>
            <p:ph type="subTitle" idx="3"/>
          </p:nvPr>
        </p:nvSpPr>
        <p:spPr>
          <a:xfrm>
            <a:off x="5081199" y="3516800"/>
            <a:ext cx="20296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20"/>
          <p:cNvSpPr txBox="1">
            <a:spLocks noGrp="1"/>
          </p:cNvSpPr>
          <p:nvPr>
            <p:ph type="title" idx="4"/>
          </p:nvPr>
        </p:nvSpPr>
        <p:spPr>
          <a:xfrm>
            <a:off x="7697776" y="2839633"/>
            <a:ext cx="2029600" cy="763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2" name="Google Shape;92;p20"/>
          <p:cNvSpPr txBox="1">
            <a:spLocks noGrp="1"/>
          </p:cNvSpPr>
          <p:nvPr>
            <p:ph type="subTitle" idx="5"/>
          </p:nvPr>
        </p:nvSpPr>
        <p:spPr>
          <a:xfrm>
            <a:off x="7697776" y="3516800"/>
            <a:ext cx="20296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20"/>
          <p:cNvSpPr txBox="1">
            <a:spLocks noGrp="1"/>
          </p:cNvSpPr>
          <p:nvPr>
            <p:ph type="title" idx="6"/>
          </p:nvPr>
        </p:nvSpPr>
        <p:spPr>
          <a:xfrm>
            <a:off x="1084733" y="538633"/>
            <a:ext cx="6254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5950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1718900" y="3395667"/>
            <a:ext cx="40928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6" name="Google Shape;96;p21"/>
          <p:cNvSpPr txBox="1">
            <a:spLocks noGrp="1"/>
          </p:cNvSpPr>
          <p:nvPr>
            <p:ph type="subTitle" idx="1"/>
          </p:nvPr>
        </p:nvSpPr>
        <p:spPr>
          <a:xfrm>
            <a:off x="1718900" y="4921633"/>
            <a:ext cx="40928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7" name="Google Shape;97;p21"/>
          <p:cNvSpPr txBox="1">
            <a:spLocks noGrp="1"/>
          </p:cNvSpPr>
          <p:nvPr>
            <p:ph type="title" idx="2"/>
          </p:nvPr>
        </p:nvSpPr>
        <p:spPr>
          <a:xfrm>
            <a:off x="6380300" y="3395667"/>
            <a:ext cx="40928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8" name="Google Shape;98;p21"/>
          <p:cNvSpPr txBox="1">
            <a:spLocks noGrp="1"/>
          </p:cNvSpPr>
          <p:nvPr>
            <p:ph type="subTitle" idx="3"/>
          </p:nvPr>
        </p:nvSpPr>
        <p:spPr>
          <a:xfrm>
            <a:off x="6380300" y="4921633"/>
            <a:ext cx="40928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9" name="Google Shape;99;p21"/>
          <p:cNvSpPr/>
          <p:nvPr/>
        </p:nvSpPr>
        <p:spPr>
          <a:xfrm rot="10800000">
            <a:off x="7924267" y="16"/>
            <a:ext cx="6094244"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1"/>
          <p:cNvSpPr txBox="1">
            <a:spLocks noGrp="1"/>
          </p:cNvSpPr>
          <p:nvPr>
            <p:ph type="title" idx="4"/>
          </p:nvPr>
        </p:nvSpPr>
        <p:spPr>
          <a:xfrm>
            <a:off x="1084731" y="538633"/>
            <a:ext cx="675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109904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 Three Columns 1">
  <p:cSld name="Title + Three Columns 1">
    <p:bg>
      <p:bgPr>
        <a:solidFill>
          <a:schemeClr val="accent1"/>
        </a:solidFill>
        <a:effectLst/>
      </p:bgPr>
    </p:bg>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1251300" y="2176467"/>
            <a:ext cx="31260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3" name="Google Shape;103;p22"/>
          <p:cNvSpPr txBox="1">
            <a:spLocks noGrp="1"/>
          </p:cNvSpPr>
          <p:nvPr>
            <p:ph type="subTitle" idx="1"/>
          </p:nvPr>
        </p:nvSpPr>
        <p:spPr>
          <a:xfrm>
            <a:off x="1251300" y="3702433"/>
            <a:ext cx="31260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4" name="Google Shape;104;p22"/>
          <p:cNvSpPr txBox="1">
            <a:spLocks noGrp="1"/>
          </p:cNvSpPr>
          <p:nvPr>
            <p:ph type="title" idx="2"/>
          </p:nvPr>
        </p:nvSpPr>
        <p:spPr>
          <a:xfrm>
            <a:off x="4532984" y="3395667"/>
            <a:ext cx="31260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5" name="Google Shape;105;p22"/>
          <p:cNvSpPr txBox="1">
            <a:spLocks noGrp="1"/>
          </p:cNvSpPr>
          <p:nvPr>
            <p:ph type="subTitle" idx="3"/>
          </p:nvPr>
        </p:nvSpPr>
        <p:spPr>
          <a:xfrm>
            <a:off x="4532984" y="4921633"/>
            <a:ext cx="31260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6" name="Google Shape;106;p22"/>
          <p:cNvSpPr txBox="1">
            <a:spLocks noGrp="1"/>
          </p:cNvSpPr>
          <p:nvPr>
            <p:ph type="title" idx="4"/>
          </p:nvPr>
        </p:nvSpPr>
        <p:spPr>
          <a:xfrm>
            <a:off x="7814684" y="2176467"/>
            <a:ext cx="31260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7" name="Google Shape;107;p22"/>
          <p:cNvSpPr txBox="1">
            <a:spLocks noGrp="1"/>
          </p:cNvSpPr>
          <p:nvPr>
            <p:ph type="subTitle" idx="5"/>
          </p:nvPr>
        </p:nvSpPr>
        <p:spPr>
          <a:xfrm>
            <a:off x="7814684" y="3702433"/>
            <a:ext cx="31260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8" name="Google Shape;108;p22"/>
          <p:cNvSpPr txBox="1">
            <a:spLocks noGrp="1"/>
          </p:cNvSpPr>
          <p:nvPr>
            <p:ph type="title" idx="6"/>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897221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lt1"/>
        </a:solidFill>
        <a:effectLst/>
      </p:bgPr>
    </p:bg>
    <p:spTree>
      <p:nvGrpSpPr>
        <p:cNvPr id="1" name="Shape 109"/>
        <p:cNvGrpSpPr/>
        <p:nvPr/>
      </p:nvGrpSpPr>
      <p:grpSpPr>
        <a:xfrm>
          <a:off x="0" y="0"/>
          <a:ext cx="0" cy="0"/>
          <a:chOff x="0" y="0"/>
          <a:chExt cx="0" cy="0"/>
        </a:xfrm>
      </p:grpSpPr>
      <p:sp>
        <p:nvSpPr>
          <p:cNvPr id="110" name="Google Shape;110;p23"/>
          <p:cNvSpPr/>
          <p:nvPr/>
        </p:nvSpPr>
        <p:spPr>
          <a:xfrm rot="5400000">
            <a:off x="3357387" y="-1984336"/>
            <a:ext cx="5477244" cy="12207448"/>
          </a:xfrm>
          <a:custGeom>
            <a:avLst/>
            <a:gdLst/>
            <a:ahLst/>
            <a:cxnLst/>
            <a:rect l="l" t="t" r="r" b="b"/>
            <a:pathLst>
              <a:path w="25192" h="35646" extrusionOk="0">
                <a:moveTo>
                  <a:pt x="1" y="1"/>
                </a:moveTo>
                <a:cubicBezTo>
                  <a:pt x="2226" y="1517"/>
                  <a:pt x="3612" y="4213"/>
                  <a:pt x="3514" y="6909"/>
                </a:cubicBezTo>
                <a:cubicBezTo>
                  <a:pt x="3373" y="10789"/>
                  <a:pt x="441" y="14462"/>
                  <a:pt x="1399" y="18225"/>
                </a:cubicBezTo>
                <a:cubicBezTo>
                  <a:pt x="2226" y="21471"/>
                  <a:pt x="5713" y="23532"/>
                  <a:pt x="6480" y="26793"/>
                </a:cubicBezTo>
                <a:cubicBezTo>
                  <a:pt x="7162" y="29694"/>
                  <a:pt x="5493" y="32713"/>
                  <a:pt x="5690" y="35646"/>
                </a:cubicBezTo>
                <a:lnTo>
                  <a:pt x="25191" y="35646"/>
                </a:lnTo>
                <a:lnTo>
                  <a:pt x="25191"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3"/>
          <p:cNvSpPr txBox="1">
            <a:spLocks noGrp="1"/>
          </p:cNvSpPr>
          <p:nvPr>
            <p:ph type="title"/>
          </p:nvPr>
        </p:nvSpPr>
        <p:spPr>
          <a:xfrm>
            <a:off x="2139000" y="2760600"/>
            <a:ext cx="7914000" cy="19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73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12" name="Google Shape;112;p23"/>
          <p:cNvSpPr txBox="1">
            <a:spLocks noGrp="1"/>
          </p:cNvSpPr>
          <p:nvPr>
            <p:ph type="subTitle" idx="1"/>
          </p:nvPr>
        </p:nvSpPr>
        <p:spPr>
          <a:xfrm>
            <a:off x="3332200" y="4853033"/>
            <a:ext cx="5527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127751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 Design ">
  <p:cSld name="Title + Design ">
    <p:bg>
      <p:bgPr>
        <a:solidFill>
          <a:schemeClr val="lt1"/>
        </a:solidFill>
        <a:effectLst/>
      </p:bgPr>
    </p:bg>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1084733" y="538633"/>
            <a:ext cx="616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643689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hasCustomPrompt="1"/>
          </p:nvPr>
        </p:nvSpPr>
        <p:spPr>
          <a:xfrm>
            <a:off x="999733" y="701400"/>
            <a:ext cx="48892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7" name="Google Shape;117;p25"/>
          <p:cNvSpPr txBox="1">
            <a:spLocks noGrp="1"/>
          </p:cNvSpPr>
          <p:nvPr>
            <p:ph type="body" idx="1"/>
          </p:nvPr>
        </p:nvSpPr>
        <p:spPr>
          <a:xfrm>
            <a:off x="999733" y="1741433"/>
            <a:ext cx="4889200" cy="577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18" name="Google Shape;118;p25"/>
          <p:cNvSpPr txBox="1">
            <a:spLocks noGrp="1"/>
          </p:cNvSpPr>
          <p:nvPr>
            <p:ph type="title" idx="2" hasCustomPrompt="1"/>
          </p:nvPr>
        </p:nvSpPr>
        <p:spPr>
          <a:xfrm>
            <a:off x="3647533" y="2616528"/>
            <a:ext cx="48892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9" name="Google Shape;119;p25"/>
          <p:cNvSpPr txBox="1">
            <a:spLocks noGrp="1"/>
          </p:cNvSpPr>
          <p:nvPr>
            <p:ph type="body" idx="3"/>
          </p:nvPr>
        </p:nvSpPr>
        <p:spPr>
          <a:xfrm>
            <a:off x="3647533" y="3656561"/>
            <a:ext cx="4889200" cy="577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20" name="Google Shape;120;p25"/>
          <p:cNvSpPr txBox="1">
            <a:spLocks noGrp="1"/>
          </p:cNvSpPr>
          <p:nvPr>
            <p:ph type="title" idx="4" hasCustomPrompt="1"/>
          </p:nvPr>
        </p:nvSpPr>
        <p:spPr>
          <a:xfrm>
            <a:off x="6303067" y="4538961"/>
            <a:ext cx="48892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1" name="Google Shape;121;p25"/>
          <p:cNvSpPr txBox="1">
            <a:spLocks noGrp="1"/>
          </p:cNvSpPr>
          <p:nvPr>
            <p:ph type="body" idx="5"/>
          </p:nvPr>
        </p:nvSpPr>
        <p:spPr>
          <a:xfrm>
            <a:off x="6303067" y="5578995"/>
            <a:ext cx="4889200" cy="577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22" name="Google Shape;122;p25"/>
          <p:cNvSpPr/>
          <p:nvPr/>
        </p:nvSpPr>
        <p:spPr>
          <a:xfrm rot="10800000">
            <a:off x="7729845"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5"/>
          <p:cNvSpPr/>
          <p:nvPr/>
        </p:nvSpPr>
        <p:spPr>
          <a:xfrm>
            <a:off x="-1632289"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52553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24"/>
        <p:cNvGrpSpPr/>
        <p:nvPr/>
      </p:nvGrpSpPr>
      <p:grpSpPr>
        <a:xfrm>
          <a:off x="0" y="0"/>
          <a:ext cx="0" cy="0"/>
          <a:chOff x="0" y="0"/>
          <a:chExt cx="0" cy="0"/>
        </a:xfrm>
      </p:grpSpPr>
      <p:sp>
        <p:nvSpPr>
          <p:cNvPr id="125" name="Google Shape;125;p26"/>
          <p:cNvSpPr/>
          <p:nvPr/>
        </p:nvSpPr>
        <p:spPr>
          <a:xfrm rot="10800000">
            <a:off x="8006793" y="-85073"/>
            <a:ext cx="6245472" cy="7028157"/>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26"/>
          <p:cNvSpPr txBox="1">
            <a:spLocks noGrp="1"/>
          </p:cNvSpPr>
          <p:nvPr>
            <p:ph type="title"/>
          </p:nvPr>
        </p:nvSpPr>
        <p:spPr>
          <a:xfrm>
            <a:off x="1249500" y="1851151"/>
            <a:ext cx="27776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3200">
                <a:solidFill>
                  <a:schemeClr val="accent1"/>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127" name="Google Shape;127;p26"/>
          <p:cNvSpPr txBox="1">
            <a:spLocks noGrp="1"/>
          </p:cNvSpPr>
          <p:nvPr>
            <p:ph type="subTitle" idx="1"/>
          </p:nvPr>
        </p:nvSpPr>
        <p:spPr>
          <a:xfrm>
            <a:off x="1249500" y="2862951"/>
            <a:ext cx="2777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8" name="Google Shape;128;p26"/>
          <p:cNvSpPr txBox="1">
            <a:spLocks noGrp="1"/>
          </p:cNvSpPr>
          <p:nvPr>
            <p:ph type="title" idx="2"/>
          </p:nvPr>
        </p:nvSpPr>
        <p:spPr>
          <a:xfrm>
            <a:off x="4707200" y="1851133"/>
            <a:ext cx="27776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3200">
                <a:solidFill>
                  <a:schemeClr val="accent1"/>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129" name="Google Shape;129;p26"/>
          <p:cNvSpPr txBox="1">
            <a:spLocks noGrp="1"/>
          </p:cNvSpPr>
          <p:nvPr>
            <p:ph type="subTitle" idx="3"/>
          </p:nvPr>
        </p:nvSpPr>
        <p:spPr>
          <a:xfrm>
            <a:off x="4707200" y="2862933"/>
            <a:ext cx="2777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0" name="Google Shape;130;p26"/>
          <p:cNvSpPr txBox="1">
            <a:spLocks noGrp="1"/>
          </p:cNvSpPr>
          <p:nvPr>
            <p:ph type="title" idx="4"/>
          </p:nvPr>
        </p:nvSpPr>
        <p:spPr>
          <a:xfrm>
            <a:off x="8164900" y="1851133"/>
            <a:ext cx="27776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3200">
                <a:solidFill>
                  <a:schemeClr val="accent1"/>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131" name="Google Shape;131;p26"/>
          <p:cNvSpPr txBox="1">
            <a:spLocks noGrp="1"/>
          </p:cNvSpPr>
          <p:nvPr>
            <p:ph type="subTitle" idx="5"/>
          </p:nvPr>
        </p:nvSpPr>
        <p:spPr>
          <a:xfrm>
            <a:off x="8164900" y="2862933"/>
            <a:ext cx="2777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2" name="Google Shape;132;p26"/>
          <p:cNvSpPr txBox="1">
            <a:spLocks noGrp="1"/>
          </p:cNvSpPr>
          <p:nvPr>
            <p:ph type="title" idx="6"/>
          </p:nvPr>
        </p:nvSpPr>
        <p:spPr>
          <a:xfrm>
            <a:off x="1249500" y="4032851"/>
            <a:ext cx="27776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3200">
                <a:solidFill>
                  <a:schemeClr val="accent1"/>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133" name="Google Shape;133;p26"/>
          <p:cNvSpPr txBox="1">
            <a:spLocks noGrp="1"/>
          </p:cNvSpPr>
          <p:nvPr>
            <p:ph type="subTitle" idx="7"/>
          </p:nvPr>
        </p:nvSpPr>
        <p:spPr>
          <a:xfrm>
            <a:off x="1249500" y="5044651"/>
            <a:ext cx="2777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4" name="Google Shape;134;p26"/>
          <p:cNvSpPr txBox="1">
            <a:spLocks noGrp="1"/>
          </p:cNvSpPr>
          <p:nvPr>
            <p:ph type="title" idx="8"/>
          </p:nvPr>
        </p:nvSpPr>
        <p:spPr>
          <a:xfrm>
            <a:off x="4707200" y="4032833"/>
            <a:ext cx="27776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3200">
                <a:solidFill>
                  <a:schemeClr val="accent1"/>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135" name="Google Shape;135;p26"/>
          <p:cNvSpPr txBox="1">
            <a:spLocks noGrp="1"/>
          </p:cNvSpPr>
          <p:nvPr>
            <p:ph type="subTitle" idx="9"/>
          </p:nvPr>
        </p:nvSpPr>
        <p:spPr>
          <a:xfrm>
            <a:off x="4707200" y="5044633"/>
            <a:ext cx="2777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6" name="Google Shape;136;p26"/>
          <p:cNvSpPr txBox="1">
            <a:spLocks noGrp="1"/>
          </p:cNvSpPr>
          <p:nvPr>
            <p:ph type="title" idx="13"/>
          </p:nvPr>
        </p:nvSpPr>
        <p:spPr>
          <a:xfrm>
            <a:off x="8164900" y="4032833"/>
            <a:ext cx="27776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3200">
                <a:solidFill>
                  <a:schemeClr val="accent1"/>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137" name="Google Shape;137;p26"/>
          <p:cNvSpPr txBox="1">
            <a:spLocks noGrp="1"/>
          </p:cNvSpPr>
          <p:nvPr>
            <p:ph type="subTitle" idx="14"/>
          </p:nvPr>
        </p:nvSpPr>
        <p:spPr>
          <a:xfrm>
            <a:off x="8164900" y="5044633"/>
            <a:ext cx="2777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8" name="Google Shape;138;p26"/>
          <p:cNvSpPr txBox="1">
            <a:spLocks noGrp="1"/>
          </p:cNvSpPr>
          <p:nvPr>
            <p:ph type="title" idx="15"/>
          </p:nvPr>
        </p:nvSpPr>
        <p:spPr>
          <a:xfrm>
            <a:off x="1084719" y="538645"/>
            <a:ext cx="797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52588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1"/>
        </a:solidFill>
        <a:effectLst/>
      </p:bgPr>
    </p:bg>
    <p:spTree>
      <p:nvGrpSpPr>
        <p:cNvPr id="1" name="Shape 139"/>
        <p:cNvGrpSpPr/>
        <p:nvPr/>
      </p:nvGrpSpPr>
      <p:grpSpPr>
        <a:xfrm>
          <a:off x="0" y="0"/>
          <a:ext cx="0" cy="0"/>
          <a:chOff x="0" y="0"/>
          <a:chExt cx="0" cy="0"/>
        </a:xfrm>
      </p:grpSpPr>
      <p:sp>
        <p:nvSpPr>
          <p:cNvPr id="140" name="Google Shape;140;p27"/>
          <p:cNvSpPr/>
          <p:nvPr/>
        </p:nvSpPr>
        <p:spPr>
          <a:xfrm rot="5400000" flipH="1">
            <a:off x="7477993" y="-656141"/>
            <a:ext cx="9664340" cy="5363940"/>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27"/>
          <p:cNvSpPr txBox="1">
            <a:spLocks noGrp="1"/>
          </p:cNvSpPr>
          <p:nvPr>
            <p:ph type="title"/>
          </p:nvPr>
        </p:nvSpPr>
        <p:spPr>
          <a:xfrm>
            <a:off x="1084733" y="538633"/>
            <a:ext cx="2585200" cy="1524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047480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echnological Design">
  <p:cSld name="Technological Design">
    <p:bg>
      <p:bgPr>
        <a:solidFill>
          <a:schemeClr val="accen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5897833" y="1803667"/>
            <a:ext cx="46176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44" name="Google Shape;144;p28"/>
          <p:cNvSpPr txBox="1">
            <a:spLocks noGrp="1"/>
          </p:cNvSpPr>
          <p:nvPr>
            <p:ph type="subTitle" idx="1"/>
          </p:nvPr>
        </p:nvSpPr>
        <p:spPr>
          <a:xfrm>
            <a:off x="5897833" y="3431265"/>
            <a:ext cx="4275200" cy="2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45" name="Google Shape;145;p28"/>
          <p:cNvSpPr/>
          <p:nvPr/>
        </p:nvSpPr>
        <p:spPr>
          <a:xfrm rot="-5400000" flipH="1">
            <a:off x="-3901207" y="2088893"/>
            <a:ext cx="9664340" cy="5363940"/>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78145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echnological Design 1">
  <p:cSld name="Technological Design 1">
    <p:bg>
      <p:bgPr>
        <a:solidFill>
          <a:schemeClr val="accent1"/>
        </a:solidFill>
        <a:effectLst/>
      </p:bgPr>
    </p:bg>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1427433" y="1803667"/>
            <a:ext cx="46176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48" name="Google Shape;148;p29"/>
          <p:cNvSpPr txBox="1">
            <a:spLocks noGrp="1"/>
          </p:cNvSpPr>
          <p:nvPr>
            <p:ph type="subTitle" idx="1"/>
          </p:nvPr>
        </p:nvSpPr>
        <p:spPr>
          <a:xfrm>
            <a:off x="1427433" y="3431265"/>
            <a:ext cx="4275200" cy="2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496946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echnological Design 2">
  <p:cSld name="Technological Design 2">
    <p:bg>
      <p:bgPr>
        <a:solidFill>
          <a:schemeClr val="lt1"/>
        </a:solidFill>
        <a:effectLst/>
      </p:bgPr>
    </p:bg>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5897833" y="1803667"/>
            <a:ext cx="46176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51" name="Google Shape;151;p30"/>
          <p:cNvSpPr txBox="1">
            <a:spLocks noGrp="1"/>
          </p:cNvSpPr>
          <p:nvPr>
            <p:ph type="subTitle" idx="1"/>
          </p:nvPr>
        </p:nvSpPr>
        <p:spPr>
          <a:xfrm>
            <a:off x="5897833" y="3431265"/>
            <a:ext cx="4275200" cy="2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52" name="Google Shape;152;p30"/>
          <p:cNvSpPr/>
          <p:nvPr/>
        </p:nvSpPr>
        <p:spPr>
          <a:xfrm rot="-5400000" flipH="1">
            <a:off x="-3901207" y="2088893"/>
            <a:ext cx="9664340" cy="5363940"/>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38433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hanks + Credis">
  <p:cSld name="Thanks + Credis">
    <p:bg>
      <p:bgPr>
        <a:solidFill>
          <a:schemeClr val="lt1"/>
        </a:solidFill>
        <a:effectLst/>
      </p:bgPr>
    </p:bg>
    <p:spTree>
      <p:nvGrpSpPr>
        <p:cNvPr id="1" name="Shape 153"/>
        <p:cNvGrpSpPr/>
        <p:nvPr/>
      </p:nvGrpSpPr>
      <p:grpSpPr>
        <a:xfrm>
          <a:off x="0" y="0"/>
          <a:ext cx="0" cy="0"/>
          <a:chOff x="0" y="0"/>
          <a:chExt cx="0" cy="0"/>
        </a:xfrm>
      </p:grpSpPr>
      <p:sp>
        <p:nvSpPr>
          <p:cNvPr id="154" name="Google Shape;154;p31"/>
          <p:cNvSpPr/>
          <p:nvPr/>
        </p:nvSpPr>
        <p:spPr>
          <a:xfrm rot="-3584882">
            <a:off x="1865844" y="-454879"/>
            <a:ext cx="8793611" cy="8141913"/>
          </a:xfrm>
          <a:custGeom>
            <a:avLst/>
            <a:gdLst/>
            <a:ahLst/>
            <a:cxnLst/>
            <a:rect l="l" t="t" r="r" b="b"/>
            <a:pathLst>
              <a:path w="220155" h="189824" extrusionOk="0">
                <a:moveTo>
                  <a:pt x="131019" y="1"/>
                </a:moveTo>
                <a:cubicBezTo>
                  <a:pt x="117723" y="1"/>
                  <a:pt x="105109" y="9705"/>
                  <a:pt x="94042" y="17092"/>
                </a:cubicBezTo>
                <a:cubicBezTo>
                  <a:pt x="86324" y="22243"/>
                  <a:pt x="78096" y="27611"/>
                  <a:pt x="68755" y="29106"/>
                </a:cubicBezTo>
                <a:cubicBezTo>
                  <a:pt x="66601" y="29451"/>
                  <a:pt x="64441" y="29587"/>
                  <a:pt x="62279" y="29587"/>
                </a:cubicBezTo>
                <a:cubicBezTo>
                  <a:pt x="54309" y="29587"/>
                  <a:pt x="46296" y="27745"/>
                  <a:pt x="38350" y="27745"/>
                </a:cubicBezTo>
                <a:cubicBezTo>
                  <a:pt x="35064" y="27745"/>
                  <a:pt x="31790" y="28060"/>
                  <a:pt x="28534" y="28950"/>
                </a:cubicBezTo>
                <a:cubicBezTo>
                  <a:pt x="6147" y="35074"/>
                  <a:pt x="0" y="62290"/>
                  <a:pt x="7537" y="81668"/>
                </a:cubicBezTo>
                <a:cubicBezTo>
                  <a:pt x="17993" y="108557"/>
                  <a:pt x="41395" y="137438"/>
                  <a:pt x="45878" y="159347"/>
                </a:cubicBezTo>
                <a:cubicBezTo>
                  <a:pt x="49405" y="176590"/>
                  <a:pt x="63110" y="189823"/>
                  <a:pt x="86265" y="189823"/>
                </a:cubicBezTo>
                <a:cubicBezTo>
                  <a:pt x="92531" y="189823"/>
                  <a:pt x="99488" y="188854"/>
                  <a:pt x="107124" y="186734"/>
                </a:cubicBezTo>
                <a:cubicBezTo>
                  <a:pt x="142974" y="176775"/>
                  <a:pt x="140983" y="153869"/>
                  <a:pt x="172851" y="148891"/>
                </a:cubicBezTo>
                <a:cubicBezTo>
                  <a:pt x="204719" y="143911"/>
                  <a:pt x="220155" y="121006"/>
                  <a:pt x="214677" y="92126"/>
                </a:cubicBezTo>
                <a:cubicBezTo>
                  <a:pt x="211980" y="77907"/>
                  <a:pt x="203249" y="67474"/>
                  <a:pt x="191890" y="59102"/>
                </a:cubicBezTo>
                <a:cubicBezTo>
                  <a:pt x="183782" y="53127"/>
                  <a:pt x="177197" y="45313"/>
                  <a:pt x="171552" y="36986"/>
                </a:cubicBezTo>
                <a:cubicBezTo>
                  <a:pt x="163660" y="25348"/>
                  <a:pt x="157111" y="10786"/>
                  <a:pt x="144350" y="3589"/>
                </a:cubicBezTo>
                <a:cubicBezTo>
                  <a:pt x="139853" y="1054"/>
                  <a:pt x="135399" y="1"/>
                  <a:pt x="13101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31"/>
          <p:cNvSpPr txBox="1">
            <a:spLocks noGrp="1"/>
          </p:cNvSpPr>
          <p:nvPr>
            <p:ph type="title"/>
          </p:nvPr>
        </p:nvSpPr>
        <p:spPr>
          <a:xfrm>
            <a:off x="3787200" y="787667"/>
            <a:ext cx="46176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60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56" name="Google Shape;156;p31"/>
          <p:cNvSpPr txBox="1">
            <a:spLocks noGrp="1"/>
          </p:cNvSpPr>
          <p:nvPr>
            <p:ph type="subTitle" idx="1"/>
          </p:nvPr>
        </p:nvSpPr>
        <p:spPr>
          <a:xfrm>
            <a:off x="3338200" y="2237467"/>
            <a:ext cx="5515600" cy="168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57" name="Google Shape;157;p31"/>
          <p:cNvSpPr txBox="1"/>
          <p:nvPr/>
        </p:nvSpPr>
        <p:spPr>
          <a:xfrm>
            <a:off x="3996800" y="4028700"/>
            <a:ext cx="4198400" cy="13588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dk1"/>
                </a:solidFill>
                <a:latin typeface="Nunito"/>
                <a:ea typeface="Nunito"/>
                <a:cs typeface="Nunito"/>
                <a:sym typeface="Nunito"/>
              </a:rPr>
              <a:t>CREDITS: This presentation template was created by </a:t>
            </a:r>
            <a:r>
              <a:rPr lang="en" sz="1333"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333">
                <a:solidFill>
                  <a:schemeClr val="dk1"/>
                </a:solidFill>
                <a:latin typeface="Nunito"/>
                <a:ea typeface="Nunito"/>
                <a:cs typeface="Nunito"/>
                <a:sym typeface="Nunito"/>
              </a:rPr>
              <a:t>, including icons by </a:t>
            </a:r>
            <a:r>
              <a:rPr lang="en" sz="1333"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333">
                <a:solidFill>
                  <a:schemeClr val="dk1"/>
                </a:solidFill>
                <a:latin typeface="Nunito"/>
                <a:ea typeface="Nunito"/>
                <a:cs typeface="Nunito"/>
                <a:sym typeface="Nunito"/>
              </a:rPr>
              <a:t>, and infographics &amp; images by </a:t>
            </a:r>
            <a:r>
              <a:rPr lang="en" sz="1333"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333">
                <a:solidFill>
                  <a:schemeClr val="dk1"/>
                </a:solidFill>
                <a:latin typeface="Nunito"/>
                <a:ea typeface="Nunito"/>
                <a:cs typeface="Nunito"/>
                <a:sym typeface="Nunito"/>
              </a:rPr>
              <a:t>. </a:t>
            </a:r>
            <a:endParaRPr sz="1333">
              <a:solidFill>
                <a:schemeClr val="dk1"/>
              </a:solidFill>
              <a:latin typeface="Nunito"/>
              <a:ea typeface="Nunito"/>
              <a:cs typeface="Nunito"/>
              <a:sym typeface="Nunito"/>
            </a:endParaRPr>
          </a:p>
          <a:p>
            <a:pPr marL="0" lvl="0" indent="0" algn="ctr" rtl="0">
              <a:spcBef>
                <a:spcPts val="400"/>
              </a:spcBef>
              <a:spcAft>
                <a:spcPts val="0"/>
              </a:spcAft>
              <a:buNone/>
            </a:pPr>
            <a:endParaRPr sz="1333" b="1">
              <a:solidFill>
                <a:schemeClr val="dk1"/>
              </a:solidFill>
              <a:latin typeface="Nunito"/>
              <a:ea typeface="Nunito"/>
              <a:cs typeface="Nunito"/>
              <a:sym typeface="Nunito"/>
            </a:endParaRPr>
          </a:p>
        </p:txBody>
      </p:sp>
    </p:spTree>
    <p:extLst>
      <p:ext uri="{BB962C8B-B14F-4D97-AF65-F5344CB8AC3E}">
        <p14:creationId xmlns:p14="http://schemas.microsoft.com/office/powerpoint/2010/main" val="33999856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 Bullet points 2">
  <p:cSld name="Title + Bullet points 2">
    <p:bg>
      <p:bgPr>
        <a:solidFill>
          <a:schemeClr val="accent1"/>
        </a:solidFill>
        <a:effectLst/>
      </p:bgPr>
    </p:bg>
    <p:spTree>
      <p:nvGrpSpPr>
        <p:cNvPr id="1" name="Shape 158"/>
        <p:cNvGrpSpPr/>
        <p:nvPr/>
      </p:nvGrpSpPr>
      <p:grpSpPr>
        <a:xfrm>
          <a:off x="0" y="0"/>
          <a:ext cx="0" cy="0"/>
          <a:chOff x="0" y="0"/>
          <a:chExt cx="0" cy="0"/>
        </a:xfrm>
      </p:grpSpPr>
      <p:sp>
        <p:nvSpPr>
          <p:cNvPr id="159" name="Google Shape;159;p32"/>
          <p:cNvSpPr txBox="1">
            <a:spLocks noGrp="1"/>
          </p:cNvSpPr>
          <p:nvPr>
            <p:ph type="body" idx="1"/>
          </p:nvPr>
        </p:nvSpPr>
        <p:spPr>
          <a:xfrm>
            <a:off x="1008900" y="1905000"/>
            <a:ext cx="4813200" cy="40308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60" name="Google Shape;160;p32"/>
          <p:cNvSpPr txBox="1">
            <a:spLocks noGrp="1"/>
          </p:cNvSpPr>
          <p:nvPr>
            <p:ph type="title"/>
          </p:nvPr>
        </p:nvSpPr>
        <p:spPr>
          <a:xfrm>
            <a:off x="1008900" y="555833"/>
            <a:ext cx="610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32"/>
          <p:cNvSpPr txBox="1">
            <a:spLocks noGrp="1"/>
          </p:cNvSpPr>
          <p:nvPr>
            <p:ph type="body" idx="2"/>
          </p:nvPr>
        </p:nvSpPr>
        <p:spPr>
          <a:xfrm>
            <a:off x="6286565" y="1905000"/>
            <a:ext cx="4813200" cy="40308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1039431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3DDE-5420-4991-8E62-036682EC4A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395D81-22B3-4C6B-9DD7-A17B55497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C3C343-3EC1-49B4-93F3-826CE0C3CC86}"/>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5" name="Footer Placeholder 4">
            <a:extLst>
              <a:ext uri="{FF2B5EF4-FFF2-40B4-BE49-F238E27FC236}">
                <a16:creationId xmlns:a16="http://schemas.microsoft.com/office/drawing/2014/main" id="{8DF2AAB6-3F67-41E0-A6CA-33631ACD6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DEDEA-F124-4D5B-AEC0-E435EF888756}"/>
              </a:ext>
            </a:extLst>
          </p:cNvPr>
          <p:cNvSpPr>
            <a:spLocks noGrp="1"/>
          </p:cNvSpPr>
          <p:nvPr>
            <p:ph type="sldNum" sz="quarter" idx="12"/>
          </p:nvPr>
        </p:nvSpPr>
        <p:spPr/>
        <p:txBody>
          <a:bodyPr/>
          <a:lstStyle/>
          <a:p>
            <a:fld id="{E047C99B-3E86-43D2-9908-458BA670E226}" type="slidenum">
              <a:rPr lang="en-US" smtClean="0"/>
              <a:t>‹#›</a:t>
            </a:fld>
            <a:endParaRPr lang="en-US"/>
          </a:p>
        </p:txBody>
      </p:sp>
      <p:sp>
        <p:nvSpPr>
          <p:cNvPr id="7" name="Freeform: Shape 6">
            <a:extLst>
              <a:ext uri="{FF2B5EF4-FFF2-40B4-BE49-F238E27FC236}">
                <a16:creationId xmlns:a16="http://schemas.microsoft.com/office/drawing/2014/main" id="{FDC59660-8520-432A-9E2A-16787256D4FC}"/>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endParaRPr lang="en-US" dirty="0">
              <a:solidFill>
                <a:prstClr val="black"/>
              </a:solidFill>
            </a:endParaRPr>
          </a:p>
        </p:txBody>
      </p:sp>
    </p:spTree>
    <p:extLst>
      <p:ext uri="{BB962C8B-B14F-4D97-AF65-F5344CB8AC3E}">
        <p14:creationId xmlns:p14="http://schemas.microsoft.com/office/powerpoint/2010/main" val="37183533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1AB-323E-492C-8DB3-55091EF68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B1636-2B12-49EF-B4E6-506B7D5C7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181DA-FA2A-4151-86A0-94DC22D12E55}"/>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5" name="Footer Placeholder 4">
            <a:extLst>
              <a:ext uri="{FF2B5EF4-FFF2-40B4-BE49-F238E27FC236}">
                <a16:creationId xmlns:a16="http://schemas.microsoft.com/office/drawing/2014/main" id="{FA88E39E-32A4-47DE-A245-6F61BE737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2D92C-ACD2-4AEE-BF71-56D88A52121A}"/>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grpSp>
        <p:nvGrpSpPr>
          <p:cNvPr id="7" name="Graphic 1">
            <a:extLst>
              <a:ext uri="{FF2B5EF4-FFF2-40B4-BE49-F238E27FC236}">
                <a16:creationId xmlns:a16="http://schemas.microsoft.com/office/drawing/2014/main" id="{E5EC0048-A0BB-4F25-BD20-477E65C4E508}"/>
              </a:ext>
            </a:extLst>
          </p:cNvPr>
          <p:cNvGrpSpPr/>
          <p:nvPr userDrawn="1"/>
        </p:nvGrpSpPr>
        <p:grpSpPr>
          <a:xfrm>
            <a:off x="0" y="0"/>
            <a:ext cx="12192000" cy="6858000"/>
            <a:chOff x="0" y="0"/>
            <a:chExt cx="12192000" cy="6858000"/>
          </a:xfrm>
        </p:grpSpPr>
        <p:sp>
          <p:nvSpPr>
            <p:cNvPr id="8" name="Freeform: Shape 7">
              <a:extLst>
                <a:ext uri="{FF2B5EF4-FFF2-40B4-BE49-F238E27FC236}">
                  <a16:creationId xmlns:a16="http://schemas.microsoft.com/office/drawing/2014/main" id="{63D93A65-3186-409D-BD91-5C7E7D6516EA}"/>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9" name="Freeform: Shape 8">
              <a:extLst>
                <a:ext uri="{FF2B5EF4-FFF2-40B4-BE49-F238E27FC236}">
                  <a16:creationId xmlns:a16="http://schemas.microsoft.com/office/drawing/2014/main" id="{01B2D9FA-87DC-4720-9CB7-6870B5E63D9E}"/>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10" name="Graphic 4">
            <a:extLst>
              <a:ext uri="{FF2B5EF4-FFF2-40B4-BE49-F238E27FC236}">
                <a16:creationId xmlns:a16="http://schemas.microsoft.com/office/drawing/2014/main" id="{C56D3F2E-E762-402D-A6ED-5C22FD00C94A}"/>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1" name="Graphic 15">
            <a:extLst>
              <a:ext uri="{FF2B5EF4-FFF2-40B4-BE49-F238E27FC236}">
                <a16:creationId xmlns:a16="http://schemas.microsoft.com/office/drawing/2014/main" id="{488E362C-7767-49E8-85C8-05D70CCB480C}"/>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36586766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FDE5-DF28-4102-A223-1AA9E5B5B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A130E7-5B08-4876-B4CA-37B981E03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2232C-ABE4-4D1F-BA39-C4D1113B2996}"/>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5" name="Footer Placeholder 4">
            <a:extLst>
              <a:ext uri="{FF2B5EF4-FFF2-40B4-BE49-F238E27FC236}">
                <a16:creationId xmlns:a16="http://schemas.microsoft.com/office/drawing/2014/main" id="{891B5EF7-B85C-40AD-BDE9-755B8210D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F8697-6512-4C97-9882-E5E845AC554F}"/>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7" name="Freeform: Shape 6">
            <a:extLst>
              <a:ext uri="{FF2B5EF4-FFF2-40B4-BE49-F238E27FC236}">
                <a16:creationId xmlns:a16="http://schemas.microsoft.com/office/drawing/2014/main" id="{989A9F19-E955-4710-A135-8DEF957383F2}"/>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endParaRPr lang="en-US" dirty="0">
              <a:solidFill>
                <a:prstClr val="black"/>
              </a:solidFill>
            </a:endParaRPr>
          </a:p>
        </p:txBody>
      </p:sp>
    </p:spTree>
    <p:extLst>
      <p:ext uri="{BB962C8B-B14F-4D97-AF65-F5344CB8AC3E}">
        <p14:creationId xmlns:p14="http://schemas.microsoft.com/office/powerpoint/2010/main" val="3644998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557C-00D0-4F11-8442-A4B36E295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D8587-DE3A-47E3-8D1D-3636D76E9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D28AA7-6739-4F85-94E0-5DABD98073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52891-D67B-4DFC-BDAB-E26051C4B5A8}"/>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6" name="Footer Placeholder 5">
            <a:extLst>
              <a:ext uri="{FF2B5EF4-FFF2-40B4-BE49-F238E27FC236}">
                <a16:creationId xmlns:a16="http://schemas.microsoft.com/office/drawing/2014/main" id="{7D7F473A-9492-4C8F-B03F-18753953D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FF3AF-8DFF-4F1D-AA0D-82C5BD40B6B3}"/>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grpSp>
        <p:nvGrpSpPr>
          <p:cNvPr id="8" name="Graphic 1">
            <a:extLst>
              <a:ext uri="{FF2B5EF4-FFF2-40B4-BE49-F238E27FC236}">
                <a16:creationId xmlns:a16="http://schemas.microsoft.com/office/drawing/2014/main" id="{CAC047FA-75EC-4701-A27E-3A10E452E590}"/>
              </a:ext>
            </a:extLst>
          </p:cNvPr>
          <p:cNvGrpSpPr/>
          <p:nvPr userDrawn="1"/>
        </p:nvGrpSpPr>
        <p:grpSpPr>
          <a:xfrm>
            <a:off x="0" y="0"/>
            <a:ext cx="12192000" cy="6858000"/>
            <a:chOff x="0" y="0"/>
            <a:chExt cx="12192000" cy="6858000"/>
          </a:xfrm>
        </p:grpSpPr>
        <p:sp>
          <p:nvSpPr>
            <p:cNvPr id="9" name="Freeform: Shape 8">
              <a:extLst>
                <a:ext uri="{FF2B5EF4-FFF2-40B4-BE49-F238E27FC236}">
                  <a16:creationId xmlns:a16="http://schemas.microsoft.com/office/drawing/2014/main" id="{876E8D67-8B34-4ED5-AFF0-36224635F07E}"/>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0" name="Freeform: Shape 9">
              <a:extLst>
                <a:ext uri="{FF2B5EF4-FFF2-40B4-BE49-F238E27FC236}">
                  <a16:creationId xmlns:a16="http://schemas.microsoft.com/office/drawing/2014/main" id="{B4632B4C-2A7D-4B87-B643-B79BFB6E4200}"/>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11" name="Graphic 4">
            <a:extLst>
              <a:ext uri="{FF2B5EF4-FFF2-40B4-BE49-F238E27FC236}">
                <a16:creationId xmlns:a16="http://schemas.microsoft.com/office/drawing/2014/main" id="{9039C6DC-C305-4EC9-9F5E-C301C7756AE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2" name="Graphic 15">
            <a:extLst>
              <a:ext uri="{FF2B5EF4-FFF2-40B4-BE49-F238E27FC236}">
                <a16:creationId xmlns:a16="http://schemas.microsoft.com/office/drawing/2014/main" id="{E116DE22-B1D8-4DD3-BC44-243143D3F5FA}"/>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36170622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C891-FAC2-4DA8-9F5D-9DAD3707A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43DF26-ABAC-434F-A667-793B39182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D71E1-DE5E-40E4-9FA8-EBF8531086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F071AF-4310-4C64-83A5-9E9327FE3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544562-7930-403F-89BA-6E1C96BE03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E4311-035B-4333-A997-9ED4122B6538}"/>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8" name="Footer Placeholder 7">
            <a:extLst>
              <a:ext uri="{FF2B5EF4-FFF2-40B4-BE49-F238E27FC236}">
                <a16:creationId xmlns:a16="http://schemas.microsoft.com/office/drawing/2014/main" id="{7174B0E4-9719-4E7F-BC7F-3BFB324B46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33DF5F-5909-41EB-B5E8-4B4DE670FE0B}"/>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grpSp>
        <p:nvGrpSpPr>
          <p:cNvPr id="10" name="Graphic 1">
            <a:extLst>
              <a:ext uri="{FF2B5EF4-FFF2-40B4-BE49-F238E27FC236}">
                <a16:creationId xmlns:a16="http://schemas.microsoft.com/office/drawing/2014/main" id="{F21A7278-AC19-400A-B830-FF9486CB584A}"/>
              </a:ext>
            </a:extLst>
          </p:cNvPr>
          <p:cNvGrpSpPr/>
          <p:nvPr userDrawn="1"/>
        </p:nvGrpSpPr>
        <p:grpSpPr>
          <a:xfrm>
            <a:off x="0" y="0"/>
            <a:ext cx="12192000" cy="6858000"/>
            <a:chOff x="0" y="0"/>
            <a:chExt cx="12192000" cy="6858000"/>
          </a:xfrm>
        </p:grpSpPr>
        <p:sp>
          <p:nvSpPr>
            <p:cNvPr id="11" name="Freeform: Shape 10">
              <a:extLst>
                <a:ext uri="{FF2B5EF4-FFF2-40B4-BE49-F238E27FC236}">
                  <a16:creationId xmlns:a16="http://schemas.microsoft.com/office/drawing/2014/main" id="{8073BFA2-BC8B-42E5-A4CA-F908074372A4}"/>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2" name="Freeform: Shape 11">
              <a:extLst>
                <a:ext uri="{FF2B5EF4-FFF2-40B4-BE49-F238E27FC236}">
                  <a16:creationId xmlns:a16="http://schemas.microsoft.com/office/drawing/2014/main" id="{D56E18EA-2575-4CE3-9464-7BB45F151296}"/>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13" name="Graphic 4">
            <a:extLst>
              <a:ext uri="{FF2B5EF4-FFF2-40B4-BE49-F238E27FC236}">
                <a16:creationId xmlns:a16="http://schemas.microsoft.com/office/drawing/2014/main" id="{1A3598F9-7E50-4F62-9BEA-775703498FCE}"/>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4" name="Graphic 15">
            <a:extLst>
              <a:ext uri="{FF2B5EF4-FFF2-40B4-BE49-F238E27FC236}">
                <a16:creationId xmlns:a16="http://schemas.microsoft.com/office/drawing/2014/main" id="{33145C71-4328-479C-9038-65D6C91FF4D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30176920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9D73-F0DE-47BC-9545-C40E0B5861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5C49A-80B1-45A6-B270-8C93EE42B0FB}"/>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4" name="Footer Placeholder 3">
            <a:extLst>
              <a:ext uri="{FF2B5EF4-FFF2-40B4-BE49-F238E27FC236}">
                <a16:creationId xmlns:a16="http://schemas.microsoft.com/office/drawing/2014/main" id="{6C3E025F-FB38-4ECB-A42A-AFCECB30BA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B8F764-F78B-48C8-A89A-73D7D8DFFFC7}"/>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grpSp>
        <p:nvGrpSpPr>
          <p:cNvPr id="6" name="Graphic 1">
            <a:extLst>
              <a:ext uri="{FF2B5EF4-FFF2-40B4-BE49-F238E27FC236}">
                <a16:creationId xmlns:a16="http://schemas.microsoft.com/office/drawing/2014/main" id="{6312D214-C339-41C5-9611-0F06F1EC4963}"/>
              </a:ext>
            </a:extLst>
          </p:cNvPr>
          <p:cNvGrpSpPr/>
          <p:nvPr userDrawn="1"/>
        </p:nvGrpSpPr>
        <p:grpSpPr>
          <a:xfrm>
            <a:off x="0" y="0"/>
            <a:ext cx="12192000" cy="6858000"/>
            <a:chOff x="0" y="0"/>
            <a:chExt cx="12192000" cy="6858000"/>
          </a:xfrm>
        </p:grpSpPr>
        <p:sp>
          <p:nvSpPr>
            <p:cNvPr id="7" name="Freeform: Shape 6">
              <a:extLst>
                <a:ext uri="{FF2B5EF4-FFF2-40B4-BE49-F238E27FC236}">
                  <a16:creationId xmlns:a16="http://schemas.microsoft.com/office/drawing/2014/main" id="{28C22CCC-95F9-4458-A2CB-9B1D4C62A3C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8" name="Freeform: Shape 7">
              <a:extLst>
                <a:ext uri="{FF2B5EF4-FFF2-40B4-BE49-F238E27FC236}">
                  <a16:creationId xmlns:a16="http://schemas.microsoft.com/office/drawing/2014/main" id="{13793D5F-041D-4647-8D15-FBBB81AA587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9" name="Graphic 4">
            <a:extLst>
              <a:ext uri="{FF2B5EF4-FFF2-40B4-BE49-F238E27FC236}">
                <a16:creationId xmlns:a16="http://schemas.microsoft.com/office/drawing/2014/main" id="{299B4F98-6476-465E-8118-779A3C4EE73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0" name="Graphic 15">
            <a:extLst>
              <a:ext uri="{FF2B5EF4-FFF2-40B4-BE49-F238E27FC236}">
                <a16:creationId xmlns:a16="http://schemas.microsoft.com/office/drawing/2014/main" id="{A9C86C04-CBCB-42A0-A36B-BC2CFF27B55A}"/>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10486123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50979-B075-4105-8C18-9B559A738CA2}"/>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3" name="Footer Placeholder 2">
            <a:extLst>
              <a:ext uri="{FF2B5EF4-FFF2-40B4-BE49-F238E27FC236}">
                <a16:creationId xmlns:a16="http://schemas.microsoft.com/office/drawing/2014/main" id="{35BEFE7C-EFA6-4780-9606-F4F993AD3B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0A844C-C370-4AED-B00E-449013AB647D}"/>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grpSp>
        <p:nvGrpSpPr>
          <p:cNvPr id="5" name="Graphic 1">
            <a:extLst>
              <a:ext uri="{FF2B5EF4-FFF2-40B4-BE49-F238E27FC236}">
                <a16:creationId xmlns:a16="http://schemas.microsoft.com/office/drawing/2014/main" id="{3935CA1D-CE72-4D9B-BDC6-ED00996F8154}"/>
              </a:ext>
            </a:extLst>
          </p:cNvPr>
          <p:cNvGrpSpPr/>
          <p:nvPr userDrawn="1"/>
        </p:nvGrpSpPr>
        <p:grpSpPr>
          <a:xfrm>
            <a:off x="0" y="0"/>
            <a:ext cx="12192000" cy="6858000"/>
            <a:chOff x="0" y="0"/>
            <a:chExt cx="12192000" cy="6858000"/>
          </a:xfrm>
        </p:grpSpPr>
        <p:sp>
          <p:nvSpPr>
            <p:cNvPr id="6" name="Freeform: Shape 5">
              <a:extLst>
                <a:ext uri="{FF2B5EF4-FFF2-40B4-BE49-F238E27FC236}">
                  <a16:creationId xmlns:a16="http://schemas.microsoft.com/office/drawing/2014/main" id="{08BD127C-D964-40FE-A85E-93641EA4FAD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7" name="Freeform: Shape 6">
              <a:extLst>
                <a:ext uri="{FF2B5EF4-FFF2-40B4-BE49-F238E27FC236}">
                  <a16:creationId xmlns:a16="http://schemas.microsoft.com/office/drawing/2014/main" id="{D317C8C1-C1AE-4754-9230-184CC71C1579}"/>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8" name="Graphic 4">
            <a:extLst>
              <a:ext uri="{FF2B5EF4-FFF2-40B4-BE49-F238E27FC236}">
                <a16:creationId xmlns:a16="http://schemas.microsoft.com/office/drawing/2014/main" id="{157FB137-A535-41E3-A844-015389495CEB}"/>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387848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C3A1-79F9-4A0C-9A84-34E7F69874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3E991-8E58-4C2C-A658-BEF5E6AEC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C8617-F2BA-4BEB-90D3-9C9AA3D96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1D817-5001-4DB9-93DE-DBCA1DCD5BA9}"/>
              </a:ext>
            </a:extLst>
          </p:cNvPr>
          <p:cNvSpPr>
            <a:spLocks noGrp="1"/>
          </p:cNvSpPr>
          <p:nvPr>
            <p:ph type="dt" sz="half" idx="10"/>
          </p:nvPr>
        </p:nvSpPr>
        <p:spPr/>
        <p:txBody>
          <a:bodyPr/>
          <a:lstStyle/>
          <a:p>
            <a:fld id="{695D3451-5BAB-4638-B7BB-33E687AE64D7}" type="datetimeFigureOut">
              <a:rPr lang="en-US" smtClean="0"/>
              <a:t>12/14/2022</a:t>
            </a:fld>
            <a:endParaRPr lang="en-US"/>
          </a:p>
        </p:txBody>
      </p:sp>
      <p:sp>
        <p:nvSpPr>
          <p:cNvPr id="6" name="Footer Placeholder 5">
            <a:extLst>
              <a:ext uri="{FF2B5EF4-FFF2-40B4-BE49-F238E27FC236}">
                <a16:creationId xmlns:a16="http://schemas.microsoft.com/office/drawing/2014/main" id="{4432B330-C86B-4F5C-9BBB-6813B050D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7A6F9-6FC5-4AC7-BCEA-AB389E015A25}"/>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grpSp>
        <p:nvGrpSpPr>
          <p:cNvPr id="8" name="Graphic 1">
            <a:extLst>
              <a:ext uri="{FF2B5EF4-FFF2-40B4-BE49-F238E27FC236}">
                <a16:creationId xmlns:a16="http://schemas.microsoft.com/office/drawing/2014/main" id="{FD2C85CF-0C30-4D2F-8079-5D4C0C84FB7F}"/>
              </a:ext>
            </a:extLst>
          </p:cNvPr>
          <p:cNvGrpSpPr/>
          <p:nvPr userDrawn="1"/>
        </p:nvGrpSpPr>
        <p:grpSpPr>
          <a:xfrm>
            <a:off x="0" y="0"/>
            <a:ext cx="12192000" cy="6858000"/>
            <a:chOff x="0" y="0"/>
            <a:chExt cx="12192000" cy="6858000"/>
          </a:xfrm>
        </p:grpSpPr>
        <p:sp>
          <p:nvSpPr>
            <p:cNvPr id="9" name="Freeform: Shape 8">
              <a:extLst>
                <a:ext uri="{FF2B5EF4-FFF2-40B4-BE49-F238E27FC236}">
                  <a16:creationId xmlns:a16="http://schemas.microsoft.com/office/drawing/2014/main" id="{67D46A53-85E2-4009-841A-2F293E865970}"/>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0" name="Freeform: Shape 9">
              <a:extLst>
                <a:ext uri="{FF2B5EF4-FFF2-40B4-BE49-F238E27FC236}">
                  <a16:creationId xmlns:a16="http://schemas.microsoft.com/office/drawing/2014/main" id="{5B4D9931-ACB9-4B16-8030-B6FCEC3F2B3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11" name="Graphic 4">
            <a:extLst>
              <a:ext uri="{FF2B5EF4-FFF2-40B4-BE49-F238E27FC236}">
                <a16:creationId xmlns:a16="http://schemas.microsoft.com/office/drawing/2014/main" id="{94BBB019-1038-4C13-A017-36EB7D7683EE}"/>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2" name="Graphic 15">
            <a:extLst>
              <a:ext uri="{FF2B5EF4-FFF2-40B4-BE49-F238E27FC236}">
                <a16:creationId xmlns:a16="http://schemas.microsoft.com/office/drawing/2014/main" id="{5DBADAF8-C8DD-4495-BEE4-B28158BC3690}"/>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139441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98B2-57F9-4E6F-AAB5-53480B3AB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964E07-82E8-41CF-8174-DC7986571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38D96A-59EB-47B8-8B55-B13E2BCE6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0D6F7-5F61-4CCE-A70D-378470488FF3}"/>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DB207B2A-713F-4D23-B868-3BEFAA709B4A}"/>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D438B51-8BB9-437B-BE81-9EFC00E72B5C}"/>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128714239"/>
      </p:ext>
    </p:extLst>
  </p:cSld>
  <p:clrMapOvr>
    <a:masterClrMapping/>
  </p:clrMapOvr>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F1B0-448E-4949-A40D-219C6888B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AD545-4DBD-4A56-BDEE-CFD657EBB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850F5-78D4-4C94-B8B4-5838AA0AE00F}"/>
              </a:ext>
            </a:extLst>
          </p:cNvPr>
          <p:cNvSpPr>
            <a:spLocks noGrp="1"/>
          </p:cNvSpPr>
          <p:nvPr>
            <p:ph type="dt" sz="half" idx="10"/>
          </p:nvPr>
        </p:nvSpPr>
        <p:spPr/>
        <p:txBody>
          <a:bodyPr/>
          <a:lstStyle/>
          <a:p>
            <a:r>
              <a:rPr lang="ru-RU">
                <a:solidFill>
                  <a:srgbClr val="00AEDE"/>
                </a:solidFill>
              </a:rPr>
              <a:t>MM.DD.20XX</a:t>
            </a:r>
            <a:endParaRPr lang="ru-RU" dirty="0">
              <a:solidFill>
                <a:srgbClr val="00AEDE"/>
              </a:solidFill>
            </a:endParaRPr>
          </a:p>
        </p:txBody>
      </p:sp>
      <p:sp>
        <p:nvSpPr>
          <p:cNvPr id="5" name="Footer Placeholder 4">
            <a:extLst>
              <a:ext uri="{FF2B5EF4-FFF2-40B4-BE49-F238E27FC236}">
                <a16:creationId xmlns:a16="http://schemas.microsoft.com/office/drawing/2014/main" id="{EBCDE2D7-E68C-4E48-8A91-F4963B571A93}"/>
              </a:ext>
            </a:extLst>
          </p:cNvPr>
          <p:cNvSpPr>
            <a:spLocks noGrp="1"/>
          </p:cNvSpPr>
          <p:nvPr>
            <p:ph type="ftr" sz="quarter" idx="11"/>
          </p:nvPr>
        </p:nvSpPr>
        <p:spPr/>
        <p:txBody>
          <a:bodyPr/>
          <a:lstStyle/>
          <a:p>
            <a:r>
              <a:rPr lang="en-US">
                <a:solidFill>
                  <a:srgbClr val="00AEDE"/>
                </a:solidFill>
              </a:rPr>
              <a:t>ADD A FOOTER</a:t>
            </a:r>
            <a:endParaRPr lang="ru-RU" dirty="0">
              <a:solidFill>
                <a:srgbClr val="00AEDE"/>
              </a:solidFill>
            </a:endParaRPr>
          </a:p>
        </p:txBody>
      </p:sp>
      <p:sp>
        <p:nvSpPr>
          <p:cNvPr id="6" name="Slide Number Placeholder 5">
            <a:extLst>
              <a:ext uri="{FF2B5EF4-FFF2-40B4-BE49-F238E27FC236}">
                <a16:creationId xmlns:a16="http://schemas.microsoft.com/office/drawing/2014/main" id="{0B50E771-6461-48E5-934B-AB727BB9E1DC}"/>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Tree>
    <p:extLst>
      <p:ext uri="{BB962C8B-B14F-4D97-AF65-F5344CB8AC3E}">
        <p14:creationId xmlns:p14="http://schemas.microsoft.com/office/powerpoint/2010/main" val="4266498031"/>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0EAE5-D406-44AB-93F8-04C6DEA419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2AB513-E519-49B4-8BC8-C8C6EBB06D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F80CA-D4B3-4CAC-91AD-37C46F23D60F}"/>
              </a:ext>
            </a:extLst>
          </p:cNvPr>
          <p:cNvSpPr>
            <a:spLocks noGrp="1"/>
          </p:cNvSpPr>
          <p:nvPr>
            <p:ph type="dt" sz="half" idx="10"/>
          </p:nvPr>
        </p:nvSpPr>
        <p:spPr/>
        <p:txBody>
          <a:bodyPr/>
          <a:lstStyle/>
          <a:p>
            <a:r>
              <a:rPr lang="ru-RU">
                <a:solidFill>
                  <a:srgbClr val="00AEDE"/>
                </a:solidFill>
              </a:rPr>
              <a:t>MM.DD.20XX</a:t>
            </a:r>
            <a:endParaRPr lang="ru-RU" dirty="0">
              <a:solidFill>
                <a:srgbClr val="00AEDE"/>
              </a:solidFill>
            </a:endParaRPr>
          </a:p>
        </p:txBody>
      </p:sp>
      <p:sp>
        <p:nvSpPr>
          <p:cNvPr id="5" name="Footer Placeholder 4">
            <a:extLst>
              <a:ext uri="{FF2B5EF4-FFF2-40B4-BE49-F238E27FC236}">
                <a16:creationId xmlns:a16="http://schemas.microsoft.com/office/drawing/2014/main" id="{551B3828-C41D-4632-BF4A-8843EAF82AEC}"/>
              </a:ext>
            </a:extLst>
          </p:cNvPr>
          <p:cNvSpPr>
            <a:spLocks noGrp="1"/>
          </p:cNvSpPr>
          <p:nvPr>
            <p:ph type="ftr" sz="quarter" idx="11"/>
          </p:nvPr>
        </p:nvSpPr>
        <p:spPr/>
        <p:txBody>
          <a:bodyPr/>
          <a:lstStyle/>
          <a:p>
            <a:r>
              <a:rPr lang="en-US">
                <a:solidFill>
                  <a:srgbClr val="00AEDE"/>
                </a:solidFill>
              </a:rPr>
              <a:t>ADD A FOOTER</a:t>
            </a:r>
            <a:endParaRPr lang="ru-RU" dirty="0">
              <a:solidFill>
                <a:srgbClr val="00AEDE"/>
              </a:solidFill>
            </a:endParaRPr>
          </a:p>
        </p:txBody>
      </p:sp>
      <p:sp>
        <p:nvSpPr>
          <p:cNvPr id="6" name="Slide Number Placeholder 5">
            <a:extLst>
              <a:ext uri="{FF2B5EF4-FFF2-40B4-BE49-F238E27FC236}">
                <a16:creationId xmlns:a16="http://schemas.microsoft.com/office/drawing/2014/main" id="{AE44B9FD-7ABB-44BE-AAF1-4F445C1ABE83}"/>
              </a:ext>
            </a:extLst>
          </p:cNvPr>
          <p:cNvSpPr>
            <a:spLocks noGrp="1"/>
          </p:cNvSpPr>
          <p:nvPr>
            <p:ph type="sldNum" sz="quarter" idx="12"/>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Tree>
    <p:extLst>
      <p:ext uri="{BB962C8B-B14F-4D97-AF65-F5344CB8AC3E}">
        <p14:creationId xmlns:p14="http://schemas.microsoft.com/office/powerpoint/2010/main" val="293908814"/>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10147153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solidFill>
                  <a:prstClr val="black"/>
                </a:solidFill>
              </a:rPr>
              <a:t> </a:t>
            </a:r>
            <a:endParaRPr lang="ru-RU" dirty="0">
              <a:solidFill>
                <a:prstClr val="black"/>
              </a:solidFill>
            </a:endParaRPr>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40740490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3629817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4403047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13981392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9301752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70838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18544501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dirty="0">
              <a:solidFill>
                <a:prstClr val="black"/>
              </a:solidFill>
            </a:endParaRPr>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24409657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solidFill>
                  <a:prstClr val="black"/>
                </a:solidFill>
              </a:rPr>
              <a:t> </a:t>
            </a:r>
            <a:endParaRPr lang="ru-RU" dirty="0">
              <a:solidFill>
                <a:prstClr val="black"/>
              </a:solidFill>
            </a:endParaRPr>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0548522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endParaRPr lang="en-US" dirty="0">
              <a:solidFill>
                <a:prstClr val="black"/>
              </a:solidFill>
            </a:endParaRPr>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solidFill>
                  <a:prstClr val="black"/>
                </a:solidFill>
              </a:rPr>
              <a:t> </a:t>
            </a:r>
            <a:endParaRPr lang="ru-RU" dirty="0">
              <a:solidFill>
                <a:prstClr val="black"/>
              </a:solidFill>
            </a:endParaRPr>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28818179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endParaRPr lang="en-US" dirty="0">
              <a:solidFill>
                <a:prstClr val="black"/>
              </a:solidFill>
            </a:endParaRPr>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41990515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3586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907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28694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1558730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0465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37926">
            <a:off x="8144258" y="767309"/>
            <a:ext cx="817433" cy="608496"/>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 name="Google Shape;10;p2"/>
          <p:cNvSpPr/>
          <p:nvPr/>
        </p:nvSpPr>
        <p:spPr>
          <a:xfrm>
            <a:off x="1761749" y="306031"/>
            <a:ext cx="7884059" cy="6177923"/>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nvGrpSpPr>
          <p:cNvPr id="11" name="Google Shape;11;p2"/>
          <p:cNvGrpSpPr/>
          <p:nvPr/>
        </p:nvGrpSpPr>
        <p:grpSpPr>
          <a:xfrm>
            <a:off x="2270151" y="1"/>
            <a:ext cx="6894847" cy="6587415"/>
            <a:chOff x="2339681" y="1506966"/>
            <a:chExt cx="2462141" cy="2791013"/>
          </a:xfrm>
        </p:grpSpPr>
        <p:sp>
          <p:nvSpPr>
            <p:cNvPr id="12" name="Google Shape;12;p2"/>
            <p:cNvSpPr/>
            <p:nvPr/>
          </p:nvSpPr>
          <p:spPr>
            <a:xfrm>
              <a:off x="2367202" y="1534427"/>
              <a:ext cx="2434620" cy="2763552"/>
            </a:xfrm>
            <a:custGeom>
              <a:avLst/>
              <a:gdLst/>
              <a:ahLst/>
              <a:cxnLst/>
              <a:rect l="l" t="t" r="r" b="b"/>
              <a:pathLst>
                <a:path w="40694" h="46192" extrusionOk="0">
                  <a:moveTo>
                    <a:pt x="33605" y="1558"/>
                  </a:moveTo>
                  <a:cubicBezTo>
                    <a:pt x="34097" y="1558"/>
                    <a:pt x="34526" y="1922"/>
                    <a:pt x="34591" y="2423"/>
                  </a:cubicBezTo>
                  <a:cubicBezTo>
                    <a:pt x="34664" y="2969"/>
                    <a:pt x="34280" y="3468"/>
                    <a:pt x="33736" y="3541"/>
                  </a:cubicBezTo>
                  <a:cubicBezTo>
                    <a:pt x="33692" y="3547"/>
                    <a:pt x="33648" y="3550"/>
                    <a:pt x="33605" y="3550"/>
                  </a:cubicBezTo>
                  <a:cubicBezTo>
                    <a:pt x="33113" y="3550"/>
                    <a:pt x="32684" y="3186"/>
                    <a:pt x="32619" y="2684"/>
                  </a:cubicBezTo>
                  <a:cubicBezTo>
                    <a:pt x="32546" y="2139"/>
                    <a:pt x="32930" y="1640"/>
                    <a:pt x="33474" y="1567"/>
                  </a:cubicBezTo>
                  <a:cubicBezTo>
                    <a:pt x="33518" y="1561"/>
                    <a:pt x="33562" y="1558"/>
                    <a:pt x="33605" y="1558"/>
                  </a:cubicBezTo>
                  <a:close/>
                  <a:moveTo>
                    <a:pt x="25804" y="2592"/>
                  </a:moveTo>
                  <a:cubicBezTo>
                    <a:pt x="26295" y="2592"/>
                    <a:pt x="26724" y="2956"/>
                    <a:pt x="26789" y="3456"/>
                  </a:cubicBezTo>
                  <a:cubicBezTo>
                    <a:pt x="26861" y="4003"/>
                    <a:pt x="26478" y="4502"/>
                    <a:pt x="25934" y="4575"/>
                  </a:cubicBezTo>
                  <a:cubicBezTo>
                    <a:pt x="25890" y="4581"/>
                    <a:pt x="25846" y="4584"/>
                    <a:pt x="25803" y="4584"/>
                  </a:cubicBezTo>
                  <a:cubicBezTo>
                    <a:pt x="25311" y="4584"/>
                    <a:pt x="24882" y="4220"/>
                    <a:pt x="24815" y="3719"/>
                  </a:cubicBezTo>
                  <a:cubicBezTo>
                    <a:pt x="24744" y="3173"/>
                    <a:pt x="25126" y="2674"/>
                    <a:pt x="25672" y="2601"/>
                  </a:cubicBezTo>
                  <a:cubicBezTo>
                    <a:pt x="25716" y="2595"/>
                    <a:pt x="25760" y="2592"/>
                    <a:pt x="25804" y="2592"/>
                  </a:cubicBezTo>
                  <a:close/>
                  <a:moveTo>
                    <a:pt x="17944" y="3634"/>
                  </a:moveTo>
                  <a:cubicBezTo>
                    <a:pt x="18435" y="3634"/>
                    <a:pt x="18862" y="3999"/>
                    <a:pt x="18928" y="4499"/>
                  </a:cubicBezTo>
                  <a:cubicBezTo>
                    <a:pt x="19001" y="5044"/>
                    <a:pt x="18617" y="5545"/>
                    <a:pt x="18072" y="5616"/>
                  </a:cubicBezTo>
                  <a:cubicBezTo>
                    <a:pt x="18027" y="5622"/>
                    <a:pt x="17983" y="5625"/>
                    <a:pt x="17939" y="5625"/>
                  </a:cubicBezTo>
                  <a:cubicBezTo>
                    <a:pt x="17448" y="5625"/>
                    <a:pt x="17021" y="5260"/>
                    <a:pt x="16955" y="4760"/>
                  </a:cubicBezTo>
                  <a:cubicBezTo>
                    <a:pt x="16882" y="4216"/>
                    <a:pt x="17266" y="3715"/>
                    <a:pt x="17811" y="3643"/>
                  </a:cubicBezTo>
                  <a:cubicBezTo>
                    <a:pt x="17855" y="3637"/>
                    <a:pt x="17900" y="3634"/>
                    <a:pt x="17944" y="3634"/>
                  </a:cubicBezTo>
                  <a:close/>
                  <a:moveTo>
                    <a:pt x="10427" y="4629"/>
                  </a:moveTo>
                  <a:cubicBezTo>
                    <a:pt x="10919" y="4629"/>
                    <a:pt x="11348" y="4993"/>
                    <a:pt x="11413" y="5495"/>
                  </a:cubicBezTo>
                  <a:cubicBezTo>
                    <a:pt x="11486" y="6040"/>
                    <a:pt x="11102" y="6540"/>
                    <a:pt x="10558" y="6612"/>
                  </a:cubicBezTo>
                  <a:cubicBezTo>
                    <a:pt x="10513" y="6618"/>
                    <a:pt x="10469" y="6621"/>
                    <a:pt x="10425" y="6621"/>
                  </a:cubicBezTo>
                  <a:cubicBezTo>
                    <a:pt x="9934" y="6621"/>
                    <a:pt x="9506" y="6256"/>
                    <a:pt x="9441" y="5756"/>
                  </a:cubicBezTo>
                  <a:cubicBezTo>
                    <a:pt x="9368" y="5210"/>
                    <a:pt x="9752" y="4711"/>
                    <a:pt x="10296" y="4638"/>
                  </a:cubicBezTo>
                  <a:cubicBezTo>
                    <a:pt x="10340" y="4632"/>
                    <a:pt x="10384" y="4629"/>
                    <a:pt x="10427" y="4629"/>
                  </a:cubicBezTo>
                  <a:close/>
                  <a:moveTo>
                    <a:pt x="2573" y="5670"/>
                  </a:moveTo>
                  <a:cubicBezTo>
                    <a:pt x="3066" y="5670"/>
                    <a:pt x="3493" y="6034"/>
                    <a:pt x="3560" y="6536"/>
                  </a:cubicBezTo>
                  <a:cubicBezTo>
                    <a:pt x="3632" y="7081"/>
                    <a:pt x="3249" y="7580"/>
                    <a:pt x="2703" y="7653"/>
                  </a:cubicBezTo>
                  <a:cubicBezTo>
                    <a:pt x="2659" y="7659"/>
                    <a:pt x="2615" y="7662"/>
                    <a:pt x="2572" y="7662"/>
                  </a:cubicBezTo>
                  <a:cubicBezTo>
                    <a:pt x="2080" y="7662"/>
                    <a:pt x="1652" y="7298"/>
                    <a:pt x="1586" y="6796"/>
                  </a:cubicBezTo>
                  <a:cubicBezTo>
                    <a:pt x="1514" y="6251"/>
                    <a:pt x="1897" y="5752"/>
                    <a:pt x="2442" y="5679"/>
                  </a:cubicBezTo>
                  <a:cubicBezTo>
                    <a:pt x="2486" y="5673"/>
                    <a:pt x="2530" y="5670"/>
                    <a:pt x="2573" y="5670"/>
                  </a:cubicBezTo>
                  <a:close/>
                  <a:moveTo>
                    <a:pt x="35827" y="0"/>
                  </a:moveTo>
                  <a:lnTo>
                    <a:pt x="0" y="4747"/>
                  </a:lnTo>
                  <a:lnTo>
                    <a:pt x="5492" y="46191"/>
                  </a:lnTo>
                  <a:lnTo>
                    <a:pt x="28545" y="43137"/>
                  </a:lnTo>
                  <a:lnTo>
                    <a:pt x="30396" y="42351"/>
                  </a:lnTo>
                  <a:lnTo>
                    <a:pt x="30922" y="40850"/>
                  </a:lnTo>
                  <a:lnTo>
                    <a:pt x="32509" y="39946"/>
                  </a:lnTo>
                  <a:lnTo>
                    <a:pt x="33717" y="40597"/>
                  </a:lnTo>
                  <a:lnTo>
                    <a:pt x="35447" y="40253"/>
                  </a:lnTo>
                  <a:lnTo>
                    <a:pt x="36361" y="38702"/>
                  </a:lnTo>
                  <a:lnTo>
                    <a:pt x="38125" y="38830"/>
                  </a:lnTo>
                  <a:lnTo>
                    <a:pt x="38950" y="36969"/>
                  </a:lnTo>
                  <a:lnTo>
                    <a:pt x="40694" y="36738"/>
                  </a:lnTo>
                  <a:lnTo>
                    <a:pt x="358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3" name="Google Shape;13;p2"/>
            <p:cNvSpPr/>
            <p:nvPr/>
          </p:nvSpPr>
          <p:spPr>
            <a:xfrm>
              <a:off x="2339681" y="1506966"/>
              <a:ext cx="2434740" cy="2763552"/>
            </a:xfrm>
            <a:custGeom>
              <a:avLst/>
              <a:gdLst/>
              <a:ahLst/>
              <a:cxnLst/>
              <a:rect l="l" t="t" r="r" b="b"/>
              <a:pathLst>
                <a:path w="40696" h="46192" extrusionOk="0">
                  <a:moveTo>
                    <a:pt x="33607" y="1559"/>
                  </a:moveTo>
                  <a:cubicBezTo>
                    <a:pt x="34098" y="1559"/>
                    <a:pt x="34526" y="1923"/>
                    <a:pt x="34593" y="2423"/>
                  </a:cubicBezTo>
                  <a:cubicBezTo>
                    <a:pt x="34665" y="2968"/>
                    <a:pt x="34282" y="3469"/>
                    <a:pt x="33736" y="3540"/>
                  </a:cubicBezTo>
                  <a:cubicBezTo>
                    <a:pt x="33691" y="3546"/>
                    <a:pt x="33647" y="3549"/>
                    <a:pt x="33603" y="3549"/>
                  </a:cubicBezTo>
                  <a:cubicBezTo>
                    <a:pt x="33112" y="3549"/>
                    <a:pt x="32684" y="3184"/>
                    <a:pt x="32619" y="2685"/>
                  </a:cubicBezTo>
                  <a:cubicBezTo>
                    <a:pt x="32547" y="2140"/>
                    <a:pt x="32930" y="1639"/>
                    <a:pt x="33474" y="1567"/>
                  </a:cubicBezTo>
                  <a:cubicBezTo>
                    <a:pt x="33519" y="1561"/>
                    <a:pt x="33564" y="1559"/>
                    <a:pt x="33607" y="1559"/>
                  </a:cubicBezTo>
                  <a:close/>
                  <a:moveTo>
                    <a:pt x="25805" y="2592"/>
                  </a:moveTo>
                  <a:cubicBezTo>
                    <a:pt x="26296" y="2592"/>
                    <a:pt x="26724" y="2957"/>
                    <a:pt x="26790" y="3457"/>
                  </a:cubicBezTo>
                  <a:cubicBezTo>
                    <a:pt x="26863" y="4002"/>
                    <a:pt x="26478" y="4502"/>
                    <a:pt x="25934" y="4574"/>
                  </a:cubicBezTo>
                  <a:cubicBezTo>
                    <a:pt x="25889" y="4580"/>
                    <a:pt x="25845" y="4583"/>
                    <a:pt x="25801" y="4583"/>
                  </a:cubicBezTo>
                  <a:cubicBezTo>
                    <a:pt x="25310" y="4583"/>
                    <a:pt x="24882" y="4218"/>
                    <a:pt x="24817" y="3718"/>
                  </a:cubicBezTo>
                  <a:cubicBezTo>
                    <a:pt x="24744" y="3174"/>
                    <a:pt x="25128" y="2673"/>
                    <a:pt x="25672" y="2601"/>
                  </a:cubicBezTo>
                  <a:cubicBezTo>
                    <a:pt x="25717" y="2595"/>
                    <a:pt x="25762" y="2592"/>
                    <a:pt x="25805" y="2592"/>
                  </a:cubicBezTo>
                  <a:close/>
                  <a:moveTo>
                    <a:pt x="17943" y="3634"/>
                  </a:moveTo>
                  <a:cubicBezTo>
                    <a:pt x="18435" y="3634"/>
                    <a:pt x="18862" y="3997"/>
                    <a:pt x="18929" y="4498"/>
                  </a:cubicBezTo>
                  <a:cubicBezTo>
                    <a:pt x="19001" y="5043"/>
                    <a:pt x="18618" y="5544"/>
                    <a:pt x="18073" y="5617"/>
                  </a:cubicBezTo>
                  <a:cubicBezTo>
                    <a:pt x="18029" y="5622"/>
                    <a:pt x="17985" y="5625"/>
                    <a:pt x="17942" y="5625"/>
                  </a:cubicBezTo>
                  <a:cubicBezTo>
                    <a:pt x="17449" y="5625"/>
                    <a:pt x="17022" y="5261"/>
                    <a:pt x="16955" y="4759"/>
                  </a:cubicBezTo>
                  <a:cubicBezTo>
                    <a:pt x="16883" y="4215"/>
                    <a:pt x="17266" y="3714"/>
                    <a:pt x="17812" y="3642"/>
                  </a:cubicBezTo>
                  <a:cubicBezTo>
                    <a:pt x="17856" y="3637"/>
                    <a:pt x="17900" y="3634"/>
                    <a:pt x="17943" y="3634"/>
                  </a:cubicBezTo>
                  <a:close/>
                  <a:moveTo>
                    <a:pt x="10430" y="4629"/>
                  </a:moveTo>
                  <a:cubicBezTo>
                    <a:pt x="10921" y="4629"/>
                    <a:pt x="11348" y="4994"/>
                    <a:pt x="11415" y="5494"/>
                  </a:cubicBezTo>
                  <a:cubicBezTo>
                    <a:pt x="11486" y="6039"/>
                    <a:pt x="11104" y="6539"/>
                    <a:pt x="10558" y="6613"/>
                  </a:cubicBezTo>
                  <a:cubicBezTo>
                    <a:pt x="10514" y="6618"/>
                    <a:pt x="10470" y="6621"/>
                    <a:pt x="10427" y="6621"/>
                  </a:cubicBezTo>
                  <a:cubicBezTo>
                    <a:pt x="9935" y="6621"/>
                    <a:pt x="9508" y="6257"/>
                    <a:pt x="9441" y="5755"/>
                  </a:cubicBezTo>
                  <a:cubicBezTo>
                    <a:pt x="9369" y="5211"/>
                    <a:pt x="9752" y="4710"/>
                    <a:pt x="10296" y="4638"/>
                  </a:cubicBezTo>
                  <a:cubicBezTo>
                    <a:pt x="10341" y="4632"/>
                    <a:pt x="10386" y="4629"/>
                    <a:pt x="10430" y="4629"/>
                  </a:cubicBezTo>
                  <a:close/>
                  <a:moveTo>
                    <a:pt x="2576" y="5671"/>
                  </a:moveTo>
                  <a:cubicBezTo>
                    <a:pt x="3067" y="5671"/>
                    <a:pt x="3495" y="6035"/>
                    <a:pt x="3560" y="6535"/>
                  </a:cubicBezTo>
                  <a:cubicBezTo>
                    <a:pt x="3632" y="7080"/>
                    <a:pt x="3249" y="7581"/>
                    <a:pt x="2705" y="7652"/>
                  </a:cubicBezTo>
                  <a:cubicBezTo>
                    <a:pt x="2660" y="7658"/>
                    <a:pt x="2615" y="7661"/>
                    <a:pt x="2572" y="7661"/>
                  </a:cubicBezTo>
                  <a:cubicBezTo>
                    <a:pt x="2081" y="7661"/>
                    <a:pt x="1653" y="7296"/>
                    <a:pt x="1587" y="6796"/>
                  </a:cubicBezTo>
                  <a:cubicBezTo>
                    <a:pt x="1514" y="6252"/>
                    <a:pt x="1899" y="5751"/>
                    <a:pt x="2443" y="5679"/>
                  </a:cubicBezTo>
                  <a:cubicBezTo>
                    <a:pt x="2488" y="5673"/>
                    <a:pt x="2532" y="5671"/>
                    <a:pt x="2576" y="5671"/>
                  </a:cubicBezTo>
                  <a:close/>
                  <a:moveTo>
                    <a:pt x="35827" y="1"/>
                  </a:moveTo>
                  <a:lnTo>
                    <a:pt x="0" y="4748"/>
                  </a:lnTo>
                  <a:lnTo>
                    <a:pt x="5492" y="46192"/>
                  </a:lnTo>
                  <a:lnTo>
                    <a:pt x="28545" y="43137"/>
                  </a:lnTo>
                  <a:lnTo>
                    <a:pt x="30396" y="42350"/>
                  </a:lnTo>
                  <a:lnTo>
                    <a:pt x="30922" y="40849"/>
                  </a:lnTo>
                  <a:lnTo>
                    <a:pt x="32511" y="39946"/>
                  </a:lnTo>
                  <a:lnTo>
                    <a:pt x="33717" y="40598"/>
                  </a:lnTo>
                  <a:lnTo>
                    <a:pt x="35447" y="40252"/>
                  </a:lnTo>
                  <a:lnTo>
                    <a:pt x="36361" y="38702"/>
                  </a:lnTo>
                  <a:lnTo>
                    <a:pt x="38127" y="38829"/>
                  </a:lnTo>
                  <a:lnTo>
                    <a:pt x="38952" y="36969"/>
                  </a:lnTo>
                  <a:lnTo>
                    <a:pt x="40695" y="36738"/>
                  </a:lnTo>
                  <a:lnTo>
                    <a:pt x="358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sp>
        <p:nvSpPr>
          <p:cNvPr id="14" name="Google Shape;14;p2"/>
          <p:cNvSpPr txBox="1">
            <a:spLocks noGrp="1"/>
          </p:cNvSpPr>
          <p:nvPr>
            <p:ph type="ctrTitle"/>
          </p:nvPr>
        </p:nvSpPr>
        <p:spPr>
          <a:xfrm rot="-487460">
            <a:off x="3760011" y="2655831"/>
            <a:ext cx="4494711" cy="1552807"/>
          </a:xfrm>
          <a:prstGeom prst="rect">
            <a:avLst/>
          </a:prstGeom>
        </p:spPr>
        <p:txBody>
          <a:bodyPr spcFirstLastPara="1" wrap="square" lIns="91425" tIns="91425" rIns="91425" bIns="91425" anchor="b" anchorCtr="0">
            <a:noAutofit/>
          </a:bodyPr>
          <a:lstStyle>
            <a:lvl1pPr lvl="0" algn="ctr">
              <a:spcBef>
                <a:spcPts val="0"/>
              </a:spcBef>
              <a:spcAft>
                <a:spcPts val="0"/>
              </a:spcAft>
              <a:buSzPts val="5500"/>
              <a:buNone/>
              <a:defRPr sz="7333" b="1"/>
            </a:lvl1pPr>
            <a:lvl2pPr lvl="1" algn="ctr">
              <a:spcBef>
                <a:spcPts val="0"/>
              </a:spcBef>
              <a:spcAft>
                <a:spcPts val="0"/>
              </a:spcAft>
              <a:buSzPts val="6500"/>
              <a:buNone/>
              <a:defRPr sz="8666"/>
            </a:lvl2pPr>
            <a:lvl3pPr lvl="2" algn="ctr">
              <a:spcBef>
                <a:spcPts val="0"/>
              </a:spcBef>
              <a:spcAft>
                <a:spcPts val="0"/>
              </a:spcAft>
              <a:buSzPts val="6500"/>
              <a:buNone/>
              <a:defRPr sz="8666"/>
            </a:lvl3pPr>
            <a:lvl4pPr lvl="3" algn="ctr">
              <a:spcBef>
                <a:spcPts val="0"/>
              </a:spcBef>
              <a:spcAft>
                <a:spcPts val="0"/>
              </a:spcAft>
              <a:buSzPts val="6500"/>
              <a:buNone/>
              <a:defRPr sz="8666"/>
            </a:lvl4pPr>
            <a:lvl5pPr lvl="4" algn="ctr">
              <a:spcBef>
                <a:spcPts val="0"/>
              </a:spcBef>
              <a:spcAft>
                <a:spcPts val="0"/>
              </a:spcAft>
              <a:buSzPts val="6500"/>
              <a:buNone/>
              <a:defRPr sz="8666"/>
            </a:lvl5pPr>
            <a:lvl6pPr lvl="5" algn="ctr">
              <a:spcBef>
                <a:spcPts val="0"/>
              </a:spcBef>
              <a:spcAft>
                <a:spcPts val="0"/>
              </a:spcAft>
              <a:buSzPts val="6500"/>
              <a:buNone/>
              <a:defRPr sz="8666"/>
            </a:lvl6pPr>
            <a:lvl7pPr lvl="6" algn="ctr">
              <a:spcBef>
                <a:spcPts val="0"/>
              </a:spcBef>
              <a:spcAft>
                <a:spcPts val="0"/>
              </a:spcAft>
              <a:buSzPts val="6500"/>
              <a:buNone/>
              <a:defRPr sz="8666"/>
            </a:lvl7pPr>
            <a:lvl8pPr lvl="7" algn="ctr">
              <a:spcBef>
                <a:spcPts val="0"/>
              </a:spcBef>
              <a:spcAft>
                <a:spcPts val="0"/>
              </a:spcAft>
              <a:buSzPts val="6500"/>
              <a:buNone/>
              <a:defRPr sz="8666"/>
            </a:lvl8pPr>
            <a:lvl9pPr lvl="8" algn="ctr">
              <a:spcBef>
                <a:spcPts val="0"/>
              </a:spcBef>
              <a:spcAft>
                <a:spcPts val="0"/>
              </a:spcAft>
              <a:buSzPts val="6500"/>
              <a:buNone/>
              <a:defRPr sz="8666"/>
            </a:lvl9pPr>
          </a:lstStyle>
          <a:p>
            <a:endParaRPr/>
          </a:p>
        </p:txBody>
      </p:sp>
      <p:sp>
        <p:nvSpPr>
          <p:cNvPr id="15" name="Google Shape;15;p2"/>
          <p:cNvSpPr txBox="1">
            <a:spLocks noGrp="1"/>
          </p:cNvSpPr>
          <p:nvPr>
            <p:ph type="subTitle" idx="1"/>
          </p:nvPr>
        </p:nvSpPr>
        <p:spPr>
          <a:xfrm rot="-487428">
            <a:off x="4319015" y="3996917"/>
            <a:ext cx="3597703" cy="1023891"/>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1800"/>
              <a:buNone/>
              <a:defRPr>
                <a:solidFill>
                  <a:schemeClr val="accent5"/>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33433" y="-29996"/>
            <a:ext cx="1948395" cy="2500040"/>
          </a:xfrm>
          <a:custGeom>
            <a:avLst/>
            <a:gdLst/>
            <a:ahLst/>
            <a:cxnLst/>
            <a:rect l="l" t="t" r="r" b="b"/>
            <a:pathLst>
              <a:path w="30873" h="39614" extrusionOk="0">
                <a:moveTo>
                  <a:pt x="0" y="0"/>
                </a:moveTo>
                <a:lnTo>
                  <a:pt x="0" y="36352"/>
                </a:lnTo>
                <a:lnTo>
                  <a:pt x="18457" y="39613"/>
                </a:lnTo>
                <a:lnTo>
                  <a:pt x="3087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7" name="Google Shape;17;p2"/>
          <p:cNvSpPr/>
          <p:nvPr/>
        </p:nvSpPr>
        <p:spPr>
          <a:xfrm>
            <a:off x="-33434" y="-29996"/>
            <a:ext cx="2313739" cy="2140880"/>
          </a:xfrm>
          <a:custGeom>
            <a:avLst/>
            <a:gdLst/>
            <a:ahLst/>
            <a:cxnLst/>
            <a:rect l="l" t="t" r="r" b="b"/>
            <a:pathLst>
              <a:path w="36662" h="33923" extrusionOk="0">
                <a:moveTo>
                  <a:pt x="0" y="0"/>
                </a:moveTo>
                <a:lnTo>
                  <a:pt x="0" y="26481"/>
                </a:lnTo>
                <a:lnTo>
                  <a:pt x="15058" y="33923"/>
                </a:lnTo>
                <a:lnTo>
                  <a:pt x="3666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8" name="Google Shape;18;p2"/>
          <p:cNvSpPr/>
          <p:nvPr/>
        </p:nvSpPr>
        <p:spPr>
          <a:xfrm>
            <a:off x="9645807" y="5984258"/>
            <a:ext cx="2531501" cy="878905"/>
          </a:xfrm>
          <a:custGeom>
            <a:avLst/>
            <a:gdLst/>
            <a:ahLst/>
            <a:cxnLst/>
            <a:rect l="l" t="t" r="r" b="b"/>
            <a:pathLst>
              <a:path w="31735" h="11018" extrusionOk="0">
                <a:moveTo>
                  <a:pt x="26485" y="1"/>
                </a:moveTo>
                <a:lnTo>
                  <a:pt x="1" y="11018"/>
                </a:lnTo>
                <a:lnTo>
                  <a:pt x="31734" y="11018"/>
                </a:lnTo>
                <a:lnTo>
                  <a:pt x="2648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nvGrpSpPr>
          <p:cNvPr id="19" name="Google Shape;19;p2"/>
          <p:cNvGrpSpPr/>
          <p:nvPr/>
        </p:nvGrpSpPr>
        <p:grpSpPr>
          <a:xfrm>
            <a:off x="7480299" y="4270038"/>
            <a:ext cx="1787440" cy="2022772"/>
            <a:chOff x="5610224" y="3202528"/>
            <a:chExt cx="1340580" cy="1517079"/>
          </a:xfrm>
        </p:grpSpPr>
        <p:sp>
          <p:nvSpPr>
            <p:cNvPr id="20" name="Google Shape;20;p2"/>
            <p:cNvSpPr/>
            <p:nvPr/>
          </p:nvSpPr>
          <p:spPr>
            <a:xfrm>
              <a:off x="5827002" y="3225738"/>
              <a:ext cx="1119465" cy="1243111"/>
            </a:xfrm>
            <a:custGeom>
              <a:avLst/>
              <a:gdLst/>
              <a:ahLst/>
              <a:cxnLst/>
              <a:rect l="l" t="t" r="r" b="b"/>
              <a:pathLst>
                <a:path w="15482" h="17192" extrusionOk="0">
                  <a:moveTo>
                    <a:pt x="12532" y="1"/>
                  </a:moveTo>
                  <a:cubicBezTo>
                    <a:pt x="12532" y="1"/>
                    <a:pt x="7602" y="5300"/>
                    <a:pt x="6033" y="7137"/>
                  </a:cubicBezTo>
                  <a:cubicBezTo>
                    <a:pt x="4463" y="8975"/>
                    <a:pt x="1" y="14672"/>
                    <a:pt x="1" y="14672"/>
                  </a:cubicBezTo>
                  <a:lnTo>
                    <a:pt x="2950" y="17192"/>
                  </a:lnTo>
                  <a:cubicBezTo>
                    <a:pt x="2950" y="17192"/>
                    <a:pt x="7918" y="11926"/>
                    <a:pt x="9488" y="10088"/>
                  </a:cubicBezTo>
                  <a:cubicBezTo>
                    <a:pt x="11057" y="8251"/>
                    <a:pt x="15482" y="2521"/>
                    <a:pt x="15482" y="2521"/>
                  </a:cubicBezTo>
                  <a:lnTo>
                    <a:pt x="1253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1" name="Google Shape;21;p2"/>
            <p:cNvSpPr/>
            <p:nvPr/>
          </p:nvSpPr>
          <p:spPr>
            <a:xfrm>
              <a:off x="5934595" y="3254083"/>
              <a:ext cx="753227" cy="807313"/>
            </a:xfrm>
            <a:custGeom>
              <a:avLst/>
              <a:gdLst/>
              <a:ahLst/>
              <a:cxnLst/>
              <a:rect l="l" t="t" r="r" b="b"/>
              <a:pathLst>
                <a:path w="10417" h="11165" extrusionOk="0">
                  <a:moveTo>
                    <a:pt x="9368" y="0"/>
                  </a:moveTo>
                  <a:cubicBezTo>
                    <a:pt x="903" y="9281"/>
                    <a:pt x="926" y="9239"/>
                    <a:pt x="123" y="10823"/>
                  </a:cubicBezTo>
                  <a:cubicBezTo>
                    <a:pt x="0" y="11037"/>
                    <a:pt x="74" y="11165"/>
                    <a:pt x="263" y="11165"/>
                  </a:cubicBezTo>
                  <a:cubicBezTo>
                    <a:pt x="710" y="11165"/>
                    <a:pt x="1801" y="10444"/>
                    <a:pt x="2433" y="8433"/>
                  </a:cubicBezTo>
                  <a:cubicBezTo>
                    <a:pt x="4112" y="6308"/>
                    <a:pt x="9616" y="631"/>
                    <a:pt x="9616" y="631"/>
                  </a:cubicBezTo>
                  <a:lnTo>
                    <a:pt x="10209" y="1138"/>
                  </a:lnTo>
                  <a:lnTo>
                    <a:pt x="10416" y="895"/>
                  </a:lnTo>
                  <a:lnTo>
                    <a:pt x="9368" y="0"/>
                  </a:lnTo>
                  <a:close/>
                </a:path>
              </a:pathLst>
            </a:custGeom>
            <a:solidFill>
              <a:srgbClr val="1817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2" name="Google Shape;22;p2"/>
            <p:cNvSpPr/>
            <p:nvPr/>
          </p:nvSpPr>
          <p:spPr>
            <a:xfrm>
              <a:off x="6641834" y="3290453"/>
              <a:ext cx="250618" cy="223864"/>
            </a:xfrm>
            <a:custGeom>
              <a:avLst/>
              <a:gdLst/>
              <a:ahLst/>
              <a:cxnLst/>
              <a:rect l="l" t="t" r="r" b="b"/>
              <a:pathLst>
                <a:path w="3466" h="3096" extrusionOk="0">
                  <a:moveTo>
                    <a:pt x="434" y="1"/>
                  </a:moveTo>
                  <a:lnTo>
                    <a:pt x="0" y="470"/>
                  </a:lnTo>
                  <a:lnTo>
                    <a:pt x="3074" y="3095"/>
                  </a:lnTo>
                  <a:lnTo>
                    <a:pt x="3465" y="2591"/>
                  </a:lnTo>
                  <a:lnTo>
                    <a:pt x="434" y="1"/>
                  </a:lnTo>
                  <a:close/>
                </a:path>
              </a:pathLst>
            </a:custGeom>
            <a:solidFill>
              <a:srgbClr val="1817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3" name="Google Shape;23;p2"/>
            <p:cNvSpPr/>
            <p:nvPr/>
          </p:nvSpPr>
          <p:spPr>
            <a:xfrm>
              <a:off x="5703284" y="4353948"/>
              <a:ext cx="276359" cy="279830"/>
            </a:xfrm>
            <a:custGeom>
              <a:avLst/>
              <a:gdLst/>
              <a:ahLst/>
              <a:cxnLst/>
              <a:rect l="l" t="t" r="r" b="b"/>
              <a:pathLst>
                <a:path w="3822" h="3870" extrusionOk="0">
                  <a:moveTo>
                    <a:pt x="1386" y="0"/>
                  </a:moveTo>
                  <a:lnTo>
                    <a:pt x="0" y="2643"/>
                  </a:lnTo>
                  <a:lnTo>
                    <a:pt x="1437" y="3870"/>
                  </a:lnTo>
                  <a:lnTo>
                    <a:pt x="3822" y="2080"/>
                  </a:lnTo>
                  <a:lnTo>
                    <a:pt x="13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4" name="Google Shape;24;p2"/>
            <p:cNvSpPr/>
            <p:nvPr/>
          </p:nvSpPr>
          <p:spPr>
            <a:xfrm>
              <a:off x="5657658" y="4556409"/>
              <a:ext cx="135866" cy="139337"/>
            </a:xfrm>
            <a:custGeom>
              <a:avLst/>
              <a:gdLst/>
              <a:ahLst/>
              <a:cxnLst/>
              <a:rect l="l" t="t" r="r" b="b"/>
              <a:pathLst>
                <a:path w="1879" h="1927" extrusionOk="0">
                  <a:moveTo>
                    <a:pt x="817" y="1"/>
                  </a:moveTo>
                  <a:lnTo>
                    <a:pt x="0" y="1368"/>
                  </a:lnTo>
                  <a:lnTo>
                    <a:pt x="656" y="1927"/>
                  </a:lnTo>
                  <a:lnTo>
                    <a:pt x="1878" y="908"/>
                  </a:lnTo>
                  <a:lnTo>
                    <a:pt x="81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5" name="Google Shape;25;p2"/>
            <p:cNvSpPr/>
            <p:nvPr/>
          </p:nvSpPr>
          <p:spPr>
            <a:xfrm>
              <a:off x="5643413" y="4660893"/>
              <a:ext cx="55460" cy="58714"/>
            </a:xfrm>
            <a:custGeom>
              <a:avLst/>
              <a:gdLst/>
              <a:ahLst/>
              <a:cxnLst/>
              <a:rect l="l" t="t" r="r" b="b"/>
              <a:pathLst>
                <a:path w="767" h="812" extrusionOk="0">
                  <a:moveTo>
                    <a:pt x="288" y="0"/>
                  </a:moveTo>
                  <a:lnTo>
                    <a:pt x="13" y="698"/>
                  </a:lnTo>
                  <a:cubicBezTo>
                    <a:pt x="13" y="698"/>
                    <a:pt x="0" y="761"/>
                    <a:pt x="29" y="787"/>
                  </a:cubicBezTo>
                  <a:cubicBezTo>
                    <a:pt x="53" y="806"/>
                    <a:pt x="74" y="811"/>
                    <a:pt x="89" y="811"/>
                  </a:cubicBezTo>
                  <a:cubicBezTo>
                    <a:pt x="107" y="811"/>
                    <a:pt x="118" y="805"/>
                    <a:pt x="118" y="805"/>
                  </a:cubicBezTo>
                  <a:lnTo>
                    <a:pt x="767" y="409"/>
                  </a:lnTo>
                  <a:lnTo>
                    <a:pt x="2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6" name="Google Shape;26;p2"/>
            <p:cNvSpPr/>
            <p:nvPr/>
          </p:nvSpPr>
          <p:spPr>
            <a:xfrm>
              <a:off x="5794391" y="4292921"/>
              <a:ext cx="239410" cy="218079"/>
            </a:xfrm>
            <a:custGeom>
              <a:avLst/>
              <a:gdLst/>
              <a:ahLst/>
              <a:cxnLst/>
              <a:rect l="l" t="t" r="r" b="b"/>
              <a:pathLst>
                <a:path w="3311" h="3016" extrusionOk="0">
                  <a:moveTo>
                    <a:pt x="554" y="0"/>
                  </a:moveTo>
                  <a:lnTo>
                    <a:pt x="0" y="736"/>
                  </a:lnTo>
                  <a:lnTo>
                    <a:pt x="2668" y="3016"/>
                  </a:lnTo>
                  <a:lnTo>
                    <a:pt x="3311" y="2356"/>
                  </a:lnTo>
                  <a:lnTo>
                    <a:pt x="554" y="0"/>
                  </a:lnTo>
                  <a:close/>
                </a:path>
              </a:pathLst>
            </a:custGeom>
            <a:solidFill>
              <a:srgbClr val="1817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7" name="Google Shape;27;p2"/>
            <p:cNvSpPr/>
            <p:nvPr/>
          </p:nvSpPr>
          <p:spPr>
            <a:xfrm>
              <a:off x="6752754" y="3224726"/>
              <a:ext cx="198050" cy="167103"/>
            </a:xfrm>
            <a:custGeom>
              <a:avLst/>
              <a:gdLst/>
              <a:ahLst/>
              <a:cxnLst/>
              <a:rect l="l" t="t" r="r" b="b"/>
              <a:pathLst>
                <a:path w="2739" h="2311" extrusionOk="0">
                  <a:moveTo>
                    <a:pt x="475" y="1"/>
                  </a:moveTo>
                  <a:cubicBezTo>
                    <a:pt x="255" y="1"/>
                    <a:pt x="1" y="247"/>
                    <a:pt x="1" y="247"/>
                  </a:cubicBezTo>
                  <a:lnTo>
                    <a:pt x="2416" y="2310"/>
                  </a:lnTo>
                  <a:cubicBezTo>
                    <a:pt x="2417" y="2310"/>
                    <a:pt x="2739" y="1855"/>
                    <a:pt x="2505" y="1656"/>
                  </a:cubicBezTo>
                  <a:cubicBezTo>
                    <a:pt x="2273" y="1457"/>
                    <a:pt x="867" y="256"/>
                    <a:pt x="633" y="57"/>
                  </a:cubicBezTo>
                  <a:cubicBezTo>
                    <a:pt x="586" y="17"/>
                    <a:pt x="532" y="1"/>
                    <a:pt x="4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8" name="Google Shape;28;p2"/>
            <p:cNvSpPr/>
            <p:nvPr/>
          </p:nvSpPr>
          <p:spPr>
            <a:xfrm>
              <a:off x="5793741" y="3203612"/>
              <a:ext cx="1119610" cy="1243111"/>
            </a:xfrm>
            <a:custGeom>
              <a:avLst/>
              <a:gdLst/>
              <a:ahLst/>
              <a:cxnLst/>
              <a:rect l="l" t="t" r="r" b="b"/>
              <a:pathLst>
                <a:path w="15484" h="17192" extrusionOk="0">
                  <a:moveTo>
                    <a:pt x="12532" y="0"/>
                  </a:moveTo>
                  <a:cubicBezTo>
                    <a:pt x="12532" y="0"/>
                    <a:pt x="7604" y="5299"/>
                    <a:pt x="6034" y="7138"/>
                  </a:cubicBezTo>
                  <a:cubicBezTo>
                    <a:pt x="4464" y="8975"/>
                    <a:pt x="1" y="14672"/>
                    <a:pt x="1" y="14672"/>
                  </a:cubicBezTo>
                  <a:lnTo>
                    <a:pt x="2950" y="17191"/>
                  </a:lnTo>
                  <a:cubicBezTo>
                    <a:pt x="2950" y="17191"/>
                    <a:pt x="7918" y="11926"/>
                    <a:pt x="9488" y="10087"/>
                  </a:cubicBezTo>
                  <a:cubicBezTo>
                    <a:pt x="11057" y="8250"/>
                    <a:pt x="15483" y="2520"/>
                    <a:pt x="15483" y="2520"/>
                  </a:cubicBezTo>
                  <a:lnTo>
                    <a:pt x="1253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29" name="Google Shape;29;p2"/>
            <p:cNvSpPr/>
            <p:nvPr/>
          </p:nvSpPr>
          <p:spPr>
            <a:xfrm>
              <a:off x="5901334" y="3231884"/>
              <a:ext cx="753227" cy="807313"/>
            </a:xfrm>
            <a:custGeom>
              <a:avLst/>
              <a:gdLst/>
              <a:ahLst/>
              <a:cxnLst/>
              <a:rect l="l" t="t" r="r" b="b"/>
              <a:pathLst>
                <a:path w="10417" h="11165" extrusionOk="0">
                  <a:moveTo>
                    <a:pt x="9369" y="0"/>
                  </a:moveTo>
                  <a:cubicBezTo>
                    <a:pt x="903" y="9282"/>
                    <a:pt x="926" y="9239"/>
                    <a:pt x="123" y="10824"/>
                  </a:cubicBezTo>
                  <a:cubicBezTo>
                    <a:pt x="1" y="11037"/>
                    <a:pt x="75" y="11165"/>
                    <a:pt x="264" y="11165"/>
                  </a:cubicBezTo>
                  <a:cubicBezTo>
                    <a:pt x="711" y="11165"/>
                    <a:pt x="1803" y="10444"/>
                    <a:pt x="2435" y="8433"/>
                  </a:cubicBezTo>
                  <a:cubicBezTo>
                    <a:pt x="4114" y="6310"/>
                    <a:pt x="9616" y="631"/>
                    <a:pt x="9616" y="631"/>
                  </a:cubicBezTo>
                  <a:lnTo>
                    <a:pt x="10209" y="1138"/>
                  </a:lnTo>
                  <a:lnTo>
                    <a:pt x="10416" y="896"/>
                  </a:lnTo>
                  <a:lnTo>
                    <a:pt x="936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0" name="Google Shape;30;p2"/>
            <p:cNvSpPr/>
            <p:nvPr/>
          </p:nvSpPr>
          <p:spPr>
            <a:xfrm>
              <a:off x="6608573" y="3268327"/>
              <a:ext cx="250618" cy="223792"/>
            </a:xfrm>
            <a:custGeom>
              <a:avLst/>
              <a:gdLst/>
              <a:ahLst/>
              <a:cxnLst/>
              <a:rect l="l" t="t" r="r" b="b"/>
              <a:pathLst>
                <a:path w="3466" h="3095" extrusionOk="0">
                  <a:moveTo>
                    <a:pt x="434" y="0"/>
                  </a:moveTo>
                  <a:lnTo>
                    <a:pt x="0" y="469"/>
                  </a:lnTo>
                  <a:lnTo>
                    <a:pt x="3074" y="3094"/>
                  </a:lnTo>
                  <a:lnTo>
                    <a:pt x="3465" y="2591"/>
                  </a:lnTo>
                  <a:lnTo>
                    <a:pt x="4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1" name="Google Shape;31;p2"/>
            <p:cNvSpPr/>
            <p:nvPr/>
          </p:nvSpPr>
          <p:spPr>
            <a:xfrm>
              <a:off x="5670095" y="4331750"/>
              <a:ext cx="276287" cy="279902"/>
            </a:xfrm>
            <a:custGeom>
              <a:avLst/>
              <a:gdLst/>
              <a:ahLst/>
              <a:cxnLst/>
              <a:rect l="l" t="t" r="r" b="b"/>
              <a:pathLst>
                <a:path w="3821" h="3871" extrusionOk="0">
                  <a:moveTo>
                    <a:pt x="1386" y="1"/>
                  </a:moveTo>
                  <a:lnTo>
                    <a:pt x="1" y="2644"/>
                  </a:lnTo>
                  <a:lnTo>
                    <a:pt x="1436" y="3870"/>
                  </a:lnTo>
                  <a:lnTo>
                    <a:pt x="3821" y="2081"/>
                  </a:lnTo>
                  <a:lnTo>
                    <a:pt x="138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2" name="Google Shape;32;p2"/>
            <p:cNvSpPr/>
            <p:nvPr/>
          </p:nvSpPr>
          <p:spPr>
            <a:xfrm>
              <a:off x="5624469" y="4534283"/>
              <a:ext cx="135866" cy="139409"/>
            </a:xfrm>
            <a:custGeom>
              <a:avLst/>
              <a:gdLst/>
              <a:ahLst/>
              <a:cxnLst/>
              <a:rect l="l" t="t" r="r" b="b"/>
              <a:pathLst>
                <a:path w="1879" h="1928" extrusionOk="0">
                  <a:moveTo>
                    <a:pt x="816" y="0"/>
                  </a:moveTo>
                  <a:lnTo>
                    <a:pt x="1" y="1367"/>
                  </a:lnTo>
                  <a:lnTo>
                    <a:pt x="655" y="1928"/>
                  </a:lnTo>
                  <a:lnTo>
                    <a:pt x="1879" y="908"/>
                  </a:lnTo>
                  <a:lnTo>
                    <a:pt x="8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3" name="Google Shape;33;p2"/>
            <p:cNvSpPr/>
            <p:nvPr/>
          </p:nvSpPr>
          <p:spPr>
            <a:xfrm>
              <a:off x="5610224" y="4638694"/>
              <a:ext cx="55532" cy="58714"/>
            </a:xfrm>
            <a:custGeom>
              <a:avLst/>
              <a:gdLst/>
              <a:ahLst/>
              <a:cxnLst/>
              <a:rect l="l" t="t" r="r" b="b"/>
              <a:pathLst>
                <a:path w="768" h="812" extrusionOk="0">
                  <a:moveTo>
                    <a:pt x="287" y="0"/>
                  </a:moveTo>
                  <a:lnTo>
                    <a:pt x="14" y="698"/>
                  </a:lnTo>
                  <a:cubicBezTo>
                    <a:pt x="14" y="698"/>
                    <a:pt x="1" y="763"/>
                    <a:pt x="30" y="787"/>
                  </a:cubicBezTo>
                  <a:cubicBezTo>
                    <a:pt x="52" y="807"/>
                    <a:pt x="73" y="812"/>
                    <a:pt x="89" y="812"/>
                  </a:cubicBezTo>
                  <a:cubicBezTo>
                    <a:pt x="106" y="812"/>
                    <a:pt x="118" y="805"/>
                    <a:pt x="118" y="805"/>
                  </a:cubicBezTo>
                  <a:lnTo>
                    <a:pt x="767" y="409"/>
                  </a:lnTo>
                  <a:lnTo>
                    <a:pt x="28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4" name="Google Shape;34;p2"/>
            <p:cNvSpPr/>
            <p:nvPr/>
          </p:nvSpPr>
          <p:spPr>
            <a:xfrm>
              <a:off x="5761130" y="4270723"/>
              <a:ext cx="239555" cy="218079"/>
            </a:xfrm>
            <a:custGeom>
              <a:avLst/>
              <a:gdLst/>
              <a:ahLst/>
              <a:cxnLst/>
              <a:rect l="l" t="t" r="r" b="b"/>
              <a:pathLst>
                <a:path w="3313" h="3016" extrusionOk="0">
                  <a:moveTo>
                    <a:pt x="554" y="1"/>
                  </a:moveTo>
                  <a:lnTo>
                    <a:pt x="0" y="736"/>
                  </a:lnTo>
                  <a:lnTo>
                    <a:pt x="2668" y="3016"/>
                  </a:lnTo>
                  <a:lnTo>
                    <a:pt x="3312" y="2356"/>
                  </a:lnTo>
                  <a:lnTo>
                    <a:pt x="55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5" name="Google Shape;35;p2"/>
            <p:cNvSpPr/>
            <p:nvPr/>
          </p:nvSpPr>
          <p:spPr>
            <a:xfrm>
              <a:off x="6719637" y="3202528"/>
              <a:ext cx="197906" cy="167103"/>
            </a:xfrm>
            <a:custGeom>
              <a:avLst/>
              <a:gdLst/>
              <a:ahLst/>
              <a:cxnLst/>
              <a:rect l="l" t="t" r="r" b="b"/>
              <a:pathLst>
                <a:path w="2737" h="2311" extrusionOk="0">
                  <a:moveTo>
                    <a:pt x="474" y="1"/>
                  </a:moveTo>
                  <a:cubicBezTo>
                    <a:pt x="253" y="1"/>
                    <a:pt x="0" y="247"/>
                    <a:pt x="0" y="247"/>
                  </a:cubicBezTo>
                  <a:lnTo>
                    <a:pt x="2415" y="2311"/>
                  </a:lnTo>
                  <a:cubicBezTo>
                    <a:pt x="2415" y="2311"/>
                    <a:pt x="2737" y="1856"/>
                    <a:pt x="2505" y="1656"/>
                  </a:cubicBezTo>
                  <a:cubicBezTo>
                    <a:pt x="2271" y="1458"/>
                    <a:pt x="865" y="256"/>
                    <a:pt x="633" y="57"/>
                  </a:cubicBezTo>
                  <a:cubicBezTo>
                    <a:pt x="585" y="17"/>
                    <a:pt x="531" y="1"/>
                    <a:pt x="4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sp>
        <p:nvSpPr>
          <p:cNvPr id="36" name="Google Shape;36;p2"/>
          <p:cNvSpPr/>
          <p:nvPr/>
        </p:nvSpPr>
        <p:spPr>
          <a:xfrm rot="5437926">
            <a:off x="8341647" y="733235"/>
            <a:ext cx="561528" cy="414600"/>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7" name="Google Shape;37;p2"/>
          <p:cNvSpPr/>
          <p:nvPr/>
        </p:nvSpPr>
        <p:spPr>
          <a:xfrm>
            <a:off x="1802798" y="3464411"/>
            <a:ext cx="782863" cy="123963"/>
          </a:xfrm>
          <a:custGeom>
            <a:avLst/>
            <a:gdLst/>
            <a:ahLst/>
            <a:cxnLst/>
            <a:rect l="l" t="t" r="r" b="b"/>
            <a:pathLst>
              <a:path w="9814" h="1554" extrusionOk="0">
                <a:moveTo>
                  <a:pt x="7641" y="1"/>
                </a:moveTo>
                <a:cubicBezTo>
                  <a:pt x="7605" y="1"/>
                  <a:pt x="7569" y="4"/>
                  <a:pt x="7531" y="12"/>
                </a:cubicBezTo>
                <a:cubicBezTo>
                  <a:pt x="7199" y="76"/>
                  <a:pt x="6934" y="241"/>
                  <a:pt x="6658" y="431"/>
                </a:cubicBezTo>
                <a:cubicBezTo>
                  <a:pt x="6529" y="520"/>
                  <a:pt x="6401" y="609"/>
                  <a:pt x="6268" y="693"/>
                </a:cubicBezTo>
                <a:cubicBezTo>
                  <a:pt x="6145" y="771"/>
                  <a:pt x="6038" y="804"/>
                  <a:pt x="5945" y="804"/>
                </a:cubicBezTo>
                <a:cubicBezTo>
                  <a:pt x="5648" y="804"/>
                  <a:pt x="5480" y="475"/>
                  <a:pt x="5357" y="184"/>
                </a:cubicBezTo>
                <a:cubicBezTo>
                  <a:pt x="5335" y="135"/>
                  <a:pt x="5276" y="108"/>
                  <a:pt x="5221" y="108"/>
                </a:cubicBezTo>
                <a:cubicBezTo>
                  <a:pt x="5194" y="108"/>
                  <a:pt x="5167" y="114"/>
                  <a:pt x="5146" y="128"/>
                </a:cubicBezTo>
                <a:cubicBezTo>
                  <a:pt x="4637" y="475"/>
                  <a:pt x="3996" y="1024"/>
                  <a:pt x="3417" y="1024"/>
                </a:cubicBezTo>
                <a:cubicBezTo>
                  <a:pt x="3120" y="1024"/>
                  <a:pt x="2839" y="880"/>
                  <a:pt x="2600" y="491"/>
                </a:cubicBezTo>
                <a:cubicBezTo>
                  <a:pt x="2571" y="443"/>
                  <a:pt x="2518" y="414"/>
                  <a:pt x="2464" y="414"/>
                </a:cubicBezTo>
                <a:cubicBezTo>
                  <a:pt x="2438" y="414"/>
                  <a:pt x="2413" y="420"/>
                  <a:pt x="2389" y="435"/>
                </a:cubicBezTo>
                <a:cubicBezTo>
                  <a:pt x="2019" y="671"/>
                  <a:pt x="1337" y="1244"/>
                  <a:pt x="779" y="1244"/>
                </a:cubicBezTo>
                <a:cubicBezTo>
                  <a:pt x="615" y="1244"/>
                  <a:pt x="461" y="1194"/>
                  <a:pt x="329" y="1072"/>
                </a:cubicBezTo>
                <a:cubicBezTo>
                  <a:pt x="297" y="1042"/>
                  <a:pt x="261" y="1029"/>
                  <a:pt x="227" y="1029"/>
                </a:cubicBezTo>
                <a:cubicBezTo>
                  <a:pt x="106" y="1029"/>
                  <a:pt x="0" y="1183"/>
                  <a:pt x="113" y="1288"/>
                </a:cubicBezTo>
                <a:cubicBezTo>
                  <a:pt x="317" y="1478"/>
                  <a:pt x="540" y="1553"/>
                  <a:pt x="770" y="1553"/>
                </a:cubicBezTo>
                <a:cubicBezTo>
                  <a:pt x="1339" y="1553"/>
                  <a:pt x="1949" y="1093"/>
                  <a:pt x="2424" y="778"/>
                </a:cubicBezTo>
                <a:cubicBezTo>
                  <a:pt x="2710" y="1176"/>
                  <a:pt x="3033" y="1326"/>
                  <a:pt x="3373" y="1326"/>
                </a:cubicBezTo>
                <a:cubicBezTo>
                  <a:pt x="3957" y="1326"/>
                  <a:pt x="4589" y="882"/>
                  <a:pt x="5161" y="489"/>
                </a:cubicBezTo>
                <a:cubicBezTo>
                  <a:pt x="5375" y="920"/>
                  <a:pt x="5612" y="1075"/>
                  <a:pt x="5873" y="1075"/>
                </a:cubicBezTo>
                <a:cubicBezTo>
                  <a:pt x="6264" y="1075"/>
                  <a:pt x="6710" y="728"/>
                  <a:pt x="7221" y="435"/>
                </a:cubicBezTo>
                <a:cubicBezTo>
                  <a:pt x="7331" y="372"/>
                  <a:pt x="7436" y="346"/>
                  <a:pt x="7537" y="346"/>
                </a:cubicBezTo>
                <a:cubicBezTo>
                  <a:pt x="7969" y="346"/>
                  <a:pt x="8339" y="820"/>
                  <a:pt x="8775" y="934"/>
                </a:cubicBezTo>
                <a:cubicBezTo>
                  <a:pt x="8826" y="948"/>
                  <a:pt x="8875" y="954"/>
                  <a:pt x="8922" y="954"/>
                </a:cubicBezTo>
                <a:cubicBezTo>
                  <a:pt x="9309" y="954"/>
                  <a:pt x="9577" y="533"/>
                  <a:pt x="9746" y="236"/>
                </a:cubicBezTo>
                <a:cubicBezTo>
                  <a:pt x="9814" y="117"/>
                  <a:pt x="9708" y="7"/>
                  <a:pt x="9604" y="7"/>
                </a:cubicBezTo>
                <a:cubicBezTo>
                  <a:pt x="9558" y="7"/>
                  <a:pt x="9512" y="29"/>
                  <a:pt x="9482" y="82"/>
                </a:cubicBezTo>
                <a:cubicBezTo>
                  <a:pt x="9256" y="478"/>
                  <a:pt x="9059" y="613"/>
                  <a:pt x="8873" y="613"/>
                </a:cubicBezTo>
                <a:cubicBezTo>
                  <a:pt x="8476" y="613"/>
                  <a:pt x="8125" y="1"/>
                  <a:pt x="764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8" name="Google Shape;38;p2"/>
          <p:cNvSpPr/>
          <p:nvPr/>
        </p:nvSpPr>
        <p:spPr>
          <a:xfrm>
            <a:off x="1933699" y="3276075"/>
            <a:ext cx="889675" cy="127472"/>
          </a:xfrm>
          <a:custGeom>
            <a:avLst/>
            <a:gdLst/>
            <a:ahLst/>
            <a:cxnLst/>
            <a:rect l="l" t="t" r="r" b="b"/>
            <a:pathLst>
              <a:path w="11153" h="1598" extrusionOk="0">
                <a:moveTo>
                  <a:pt x="8306" y="0"/>
                </a:moveTo>
                <a:cubicBezTo>
                  <a:pt x="8229" y="0"/>
                  <a:pt x="8158" y="12"/>
                  <a:pt x="8099" y="41"/>
                </a:cubicBezTo>
                <a:cubicBezTo>
                  <a:pt x="7710" y="228"/>
                  <a:pt x="7392" y="613"/>
                  <a:pt x="6985" y="613"/>
                </a:cubicBezTo>
                <a:cubicBezTo>
                  <a:pt x="6843" y="613"/>
                  <a:pt x="6690" y="566"/>
                  <a:pt x="6519" y="448"/>
                </a:cubicBezTo>
                <a:cubicBezTo>
                  <a:pt x="6479" y="420"/>
                  <a:pt x="6422" y="409"/>
                  <a:pt x="6357" y="409"/>
                </a:cubicBezTo>
                <a:cubicBezTo>
                  <a:pt x="6120" y="409"/>
                  <a:pt x="5763" y="552"/>
                  <a:pt x="5623" y="587"/>
                </a:cubicBezTo>
                <a:cubicBezTo>
                  <a:pt x="5218" y="683"/>
                  <a:pt x="4812" y="712"/>
                  <a:pt x="4408" y="793"/>
                </a:cubicBezTo>
                <a:cubicBezTo>
                  <a:pt x="4259" y="822"/>
                  <a:pt x="4065" y="905"/>
                  <a:pt x="3901" y="905"/>
                </a:cubicBezTo>
                <a:cubicBezTo>
                  <a:pt x="3790" y="905"/>
                  <a:pt x="3693" y="867"/>
                  <a:pt x="3634" y="749"/>
                </a:cubicBezTo>
                <a:cubicBezTo>
                  <a:pt x="3583" y="648"/>
                  <a:pt x="3543" y="612"/>
                  <a:pt x="3456" y="550"/>
                </a:cubicBezTo>
                <a:cubicBezTo>
                  <a:pt x="3425" y="529"/>
                  <a:pt x="3384" y="520"/>
                  <a:pt x="3336" y="520"/>
                </a:cubicBezTo>
                <a:cubicBezTo>
                  <a:pt x="3063" y="520"/>
                  <a:pt x="2554" y="808"/>
                  <a:pt x="2388" y="873"/>
                </a:cubicBezTo>
                <a:cubicBezTo>
                  <a:pt x="2045" y="1006"/>
                  <a:pt x="1439" y="1275"/>
                  <a:pt x="950" y="1275"/>
                </a:cubicBezTo>
                <a:cubicBezTo>
                  <a:pt x="702" y="1275"/>
                  <a:pt x="483" y="1205"/>
                  <a:pt x="345" y="1013"/>
                </a:cubicBezTo>
                <a:cubicBezTo>
                  <a:pt x="311" y="966"/>
                  <a:pt x="264" y="947"/>
                  <a:pt x="217" y="947"/>
                </a:cubicBezTo>
                <a:cubicBezTo>
                  <a:pt x="107" y="947"/>
                  <a:pt x="0" y="1055"/>
                  <a:pt x="81" y="1168"/>
                </a:cubicBezTo>
                <a:cubicBezTo>
                  <a:pt x="308" y="1485"/>
                  <a:pt x="621" y="1598"/>
                  <a:pt x="967" y="1598"/>
                </a:cubicBezTo>
                <a:cubicBezTo>
                  <a:pt x="1603" y="1598"/>
                  <a:pt x="2350" y="1215"/>
                  <a:pt x="2877" y="1010"/>
                </a:cubicBezTo>
                <a:cubicBezTo>
                  <a:pt x="3004" y="961"/>
                  <a:pt x="3130" y="888"/>
                  <a:pt x="3238" y="888"/>
                </a:cubicBezTo>
                <a:cubicBezTo>
                  <a:pt x="3312" y="888"/>
                  <a:pt x="3378" y="923"/>
                  <a:pt x="3429" y="1025"/>
                </a:cubicBezTo>
                <a:cubicBezTo>
                  <a:pt x="3475" y="1112"/>
                  <a:pt x="3542" y="1210"/>
                  <a:pt x="3644" y="1238"/>
                </a:cubicBezTo>
                <a:cubicBezTo>
                  <a:pt x="3709" y="1256"/>
                  <a:pt x="3781" y="1264"/>
                  <a:pt x="3858" y="1264"/>
                </a:cubicBezTo>
                <a:cubicBezTo>
                  <a:pt x="4260" y="1264"/>
                  <a:pt x="4796" y="1053"/>
                  <a:pt x="5145" y="1003"/>
                </a:cubicBezTo>
                <a:cubicBezTo>
                  <a:pt x="5543" y="945"/>
                  <a:pt x="5887" y="793"/>
                  <a:pt x="6242" y="793"/>
                </a:cubicBezTo>
                <a:cubicBezTo>
                  <a:pt x="6389" y="793"/>
                  <a:pt x="6539" y="819"/>
                  <a:pt x="6694" y="889"/>
                </a:cubicBezTo>
                <a:cubicBezTo>
                  <a:pt x="6798" y="936"/>
                  <a:pt x="6904" y="956"/>
                  <a:pt x="7008" y="956"/>
                </a:cubicBezTo>
                <a:cubicBezTo>
                  <a:pt x="7257" y="956"/>
                  <a:pt x="7499" y="840"/>
                  <a:pt x="7698" y="685"/>
                </a:cubicBezTo>
                <a:cubicBezTo>
                  <a:pt x="7959" y="479"/>
                  <a:pt x="8135" y="360"/>
                  <a:pt x="8403" y="360"/>
                </a:cubicBezTo>
                <a:cubicBezTo>
                  <a:pt x="8489" y="360"/>
                  <a:pt x="8585" y="373"/>
                  <a:pt x="8696" y="398"/>
                </a:cubicBezTo>
                <a:cubicBezTo>
                  <a:pt x="8975" y="463"/>
                  <a:pt x="9241" y="576"/>
                  <a:pt x="9520" y="645"/>
                </a:cubicBezTo>
                <a:cubicBezTo>
                  <a:pt x="9639" y="675"/>
                  <a:pt x="9756" y="688"/>
                  <a:pt x="9870" y="688"/>
                </a:cubicBezTo>
                <a:cubicBezTo>
                  <a:pt x="10276" y="688"/>
                  <a:pt x="10655" y="520"/>
                  <a:pt x="11011" y="305"/>
                </a:cubicBezTo>
                <a:cubicBezTo>
                  <a:pt x="11152" y="219"/>
                  <a:pt x="11066" y="18"/>
                  <a:pt x="10934" y="18"/>
                </a:cubicBezTo>
                <a:cubicBezTo>
                  <a:pt x="10909" y="18"/>
                  <a:pt x="10883" y="25"/>
                  <a:pt x="10856" y="41"/>
                </a:cubicBezTo>
                <a:cubicBezTo>
                  <a:pt x="10504" y="253"/>
                  <a:pt x="10194" y="347"/>
                  <a:pt x="9869" y="347"/>
                </a:cubicBezTo>
                <a:cubicBezTo>
                  <a:pt x="9632" y="347"/>
                  <a:pt x="9388" y="297"/>
                  <a:pt x="9114" y="206"/>
                </a:cubicBezTo>
                <a:cubicBezTo>
                  <a:pt x="8921" y="142"/>
                  <a:pt x="8575" y="0"/>
                  <a:pt x="830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39" name="Google Shape;39;p2"/>
          <p:cNvSpPr/>
          <p:nvPr/>
        </p:nvSpPr>
        <p:spPr>
          <a:xfrm>
            <a:off x="10022355" y="4518435"/>
            <a:ext cx="289485" cy="298340"/>
          </a:xfrm>
          <a:custGeom>
            <a:avLst/>
            <a:gdLst/>
            <a:ahLst/>
            <a:cxnLst/>
            <a:rect l="l" t="t" r="r" b="b"/>
            <a:pathLst>
              <a:path w="3629" h="3740" extrusionOk="0">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nvGrpSpPr>
          <p:cNvPr id="40" name="Google Shape;40;p2"/>
          <p:cNvGrpSpPr/>
          <p:nvPr/>
        </p:nvGrpSpPr>
        <p:grpSpPr>
          <a:xfrm>
            <a:off x="11240801" y="-29983"/>
            <a:ext cx="936500" cy="3691028"/>
            <a:chOff x="8430600" y="-22488"/>
            <a:chExt cx="702375" cy="2768271"/>
          </a:xfrm>
        </p:grpSpPr>
        <p:sp>
          <p:nvSpPr>
            <p:cNvPr id="41" name="Google Shape;41;p2"/>
            <p:cNvSpPr/>
            <p:nvPr/>
          </p:nvSpPr>
          <p:spPr>
            <a:xfrm>
              <a:off x="8614569" y="2006973"/>
              <a:ext cx="398990" cy="738810"/>
            </a:xfrm>
            <a:custGeom>
              <a:avLst/>
              <a:gdLst/>
              <a:ahLst/>
              <a:cxnLst/>
              <a:rect l="l" t="t" r="r" b="b"/>
              <a:pathLst>
                <a:path w="6669" h="12349" extrusionOk="0">
                  <a:moveTo>
                    <a:pt x="6439" y="1"/>
                  </a:moveTo>
                  <a:cubicBezTo>
                    <a:pt x="4707" y="106"/>
                    <a:pt x="1067" y="373"/>
                    <a:pt x="1067" y="373"/>
                  </a:cubicBezTo>
                  <a:cubicBezTo>
                    <a:pt x="1067" y="373"/>
                    <a:pt x="1477" y="7405"/>
                    <a:pt x="1" y="11576"/>
                  </a:cubicBezTo>
                  <a:cubicBezTo>
                    <a:pt x="2161" y="9507"/>
                    <a:pt x="3451" y="8190"/>
                    <a:pt x="3451" y="8190"/>
                  </a:cubicBezTo>
                  <a:lnTo>
                    <a:pt x="4352" y="12348"/>
                  </a:lnTo>
                  <a:cubicBezTo>
                    <a:pt x="4352" y="12348"/>
                    <a:pt x="6668" y="7737"/>
                    <a:pt x="64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42" name="Google Shape;42;p2"/>
            <p:cNvSpPr/>
            <p:nvPr/>
          </p:nvSpPr>
          <p:spPr>
            <a:xfrm>
              <a:off x="8678285" y="2006973"/>
              <a:ext cx="326180" cy="89203"/>
            </a:xfrm>
            <a:custGeom>
              <a:avLst/>
              <a:gdLst/>
              <a:ahLst/>
              <a:cxnLst/>
              <a:rect l="l" t="t" r="r" b="b"/>
              <a:pathLst>
                <a:path w="5452" h="1491" extrusionOk="0">
                  <a:moveTo>
                    <a:pt x="5374" y="1"/>
                  </a:moveTo>
                  <a:lnTo>
                    <a:pt x="0" y="373"/>
                  </a:lnTo>
                  <a:lnTo>
                    <a:pt x="78" y="1490"/>
                  </a:lnTo>
                  <a:lnTo>
                    <a:pt x="5451" y="1118"/>
                  </a:lnTo>
                  <a:lnTo>
                    <a:pt x="537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43" name="Google Shape;43;p2"/>
            <p:cNvSpPr/>
            <p:nvPr/>
          </p:nvSpPr>
          <p:spPr>
            <a:xfrm>
              <a:off x="8430600" y="-22488"/>
              <a:ext cx="702375" cy="2063690"/>
            </a:xfrm>
            <a:custGeom>
              <a:avLst/>
              <a:gdLst/>
              <a:ahLst/>
              <a:cxnLst/>
              <a:rect l="l" t="t" r="r" b="b"/>
              <a:pathLst>
                <a:path w="11740" h="34494" extrusionOk="0">
                  <a:moveTo>
                    <a:pt x="1" y="0"/>
                  </a:moveTo>
                  <a:lnTo>
                    <a:pt x="2483" y="34494"/>
                  </a:lnTo>
                  <a:lnTo>
                    <a:pt x="11739" y="33820"/>
                  </a:lnTo>
                  <a:lnTo>
                    <a:pt x="1173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44" name="Google Shape;44;p2"/>
            <p:cNvSpPr/>
            <p:nvPr/>
          </p:nvSpPr>
          <p:spPr>
            <a:xfrm>
              <a:off x="8544451" y="-22488"/>
              <a:ext cx="211371" cy="2055314"/>
            </a:xfrm>
            <a:custGeom>
              <a:avLst/>
              <a:gdLst/>
              <a:ahLst/>
              <a:cxnLst/>
              <a:rect l="l" t="t" r="r" b="b"/>
              <a:pathLst>
                <a:path w="3533" h="34354" extrusionOk="0">
                  <a:moveTo>
                    <a:pt x="1024" y="0"/>
                  </a:moveTo>
                  <a:lnTo>
                    <a:pt x="0" y="6"/>
                  </a:lnTo>
                  <a:lnTo>
                    <a:pt x="2515" y="34353"/>
                  </a:lnTo>
                  <a:lnTo>
                    <a:pt x="3533" y="34279"/>
                  </a:lnTo>
                  <a:lnTo>
                    <a:pt x="102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45" name="Google Shape;45;p2"/>
            <p:cNvSpPr/>
            <p:nvPr/>
          </p:nvSpPr>
          <p:spPr>
            <a:xfrm>
              <a:off x="8728142" y="279872"/>
              <a:ext cx="226447" cy="201320"/>
            </a:xfrm>
            <a:custGeom>
              <a:avLst/>
              <a:gdLst/>
              <a:ahLst/>
              <a:cxnLst/>
              <a:rect l="l" t="t" r="r" b="b"/>
              <a:pathLst>
                <a:path w="3785" h="3365" extrusionOk="0">
                  <a:moveTo>
                    <a:pt x="2020" y="1454"/>
                  </a:moveTo>
                  <a:cubicBezTo>
                    <a:pt x="2004" y="1463"/>
                    <a:pt x="1988" y="1472"/>
                    <a:pt x="1972" y="1480"/>
                  </a:cubicBezTo>
                  <a:cubicBezTo>
                    <a:pt x="1825" y="1560"/>
                    <a:pt x="1916" y="1765"/>
                    <a:pt x="2052" y="1765"/>
                  </a:cubicBezTo>
                  <a:cubicBezTo>
                    <a:pt x="2073" y="1765"/>
                    <a:pt x="2094" y="1760"/>
                    <a:pt x="2115" y="1750"/>
                  </a:cubicBezTo>
                  <a:lnTo>
                    <a:pt x="2115" y="1750"/>
                  </a:lnTo>
                  <a:cubicBezTo>
                    <a:pt x="2052" y="1784"/>
                    <a:pt x="2005" y="1830"/>
                    <a:pt x="1969" y="1886"/>
                  </a:cubicBezTo>
                  <a:cubicBezTo>
                    <a:pt x="1813" y="1841"/>
                    <a:pt x="1675" y="1800"/>
                    <a:pt x="1534" y="1730"/>
                  </a:cubicBezTo>
                  <a:cubicBezTo>
                    <a:pt x="1680" y="1599"/>
                    <a:pt x="1848" y="1504"/>
                    <a:pt x="2020" y="1454"/>
                  </a:cubicBezTo>
                  <a:close/>
                  <a:moveTo>
                    <a:pt x="2195" y="1"/>
                  </a:moveTo>
                  <a:cubicBezTo>
                    <a:pt x="1630" y="1"/>
                    <a:pt x="1084" y="277"/>
                    <a:pt x="697" y="804"/>
                  </a:cubicBezTo>
                  <a:cubicBezTo>
                    <a:pt x="0" y="1754"/>
                    <a:pt x="725" y="3062"/>
                    <a:pt x="1767" y="3331"/>
                  </a:cubicBezTo>
                  <a:cubicBezTo>
                    <a:pt x="1858" y="3354"/>
                    <a:pt x="1953" y="3365"/>
                    <a:pt x="2051" y="3365"/>
                  </a:cubicBezTo>
                  <a:cubicBezTo>
                    <a:pt x="2847" y="3365"/>
                    <a:pt x="3784" y="2633"/>
                    <a:pt x="3371" y="1799"/>
                  </a:cubicBezTo>
                  <a:cubicBezTo>
                    <a:pt x="3136" y="1327"/>
                    <a:pt x="2725" y="1113"/>
                    <a:pt x="2298" y="1113"/>
                  </a:cubicBezTo>
                  <a:cubicBezTo>
                    <a:pt x="1892" y="1113"/>
                    <a:pt x="1471" y="1307"/>
                    <a:pt x="1176" y="1657"/>
                  </a:cubicBezTo>
                  <a:cubicBezTo>
                    <a:pt x="1110" y="1735"/>
                    <a:pt x="1119" y="1840"/>
                    <a:pt x="1207" y="1897"/>
                  </a:cubicBezTo>
                  <a:cubicBezTo>
                    <a:pt x="1483" y="2076"/>
                    <a:pt x="1702" y="2124"/>
                    <a:pt x="2010" y="2219"/>
                  </a:cubicBezTo>
                  <a:cubicBezTo>
                    <a:pt x="2023" y="2223"/>
                    <a:pt x="2036" y="2225"/>
                    <a:pt x="2049" y="2225"/>
                  </a:cubicBezTo>
                  <a:cubicBezTo>
                    <a:pt x="2103" y="2225"/>
                    <a:pt x="2151" y="2194"/>
                    <a:pt x="2182" y="2148"/>
                  </a:cubicBezTo>
                  <a:cubicBezTo>
                    <a:pt x="2319" y="1948"/>
                    <a:pt x="2405" y="1616"/>
                    <a:pt x="2183" y="1448"/>
                  </a:cubicBezTo>
                  <a:cubicBezTo>
                    <a:pt x="2166" y="1435"/>
                    <a:pt x="2145" y="1431"/>
                    <a:pt x="2124" y="1429"/>
                  </a:cubicBezTo>
                  <a:cubicBezTo>
                    <a:pt x="2180" y="1419"/>
                    <a:pt x="2237" y="1414"/>
                    <a:pt x="2294" y="1414"/>
                  </a:cubicBezTo>
                  <a:cubicBezTo>
                    <a:pt x="2586" y="1414"/>
                    <a:pt x="2869" y="1553"/>
                    <a:pt x="3067" y="1873"/>
                  </a:cubicBezTo>
                  <a:cubicBezTo>
                    <a:pt x="3249" y="2168"/>
                    <a:pt x="3125" y="2491"/>
                    <a:pt x="2908" y="2722"/>
                  </a:cubicBezTo>
                  <a:cubicBezTo>
                    <a:pt x="2693" y="2949"/>
                    <a:pt x="2399" y="3050"/>
                    <a:pt x="2102" y="3050"/>
                  </a:cubicBezTo>
                  <a:cubicBezTo>
                    <a:pt x="1909" y="3050"/>
                    <a:pt x="1715" y="3008"/>
                    <a:pt x="1541" y="2929"/>
                  </a:cubicBezTo>
                  <a:cubicBezTo>
                    <a:pt x="666" y="2533"/>
                    <a:pt x="533" y="1447"/>
                    <a:pt x="1116" y="764"/>
                  </a:cubicBezTo>
                  <a:cubicBezTo>
                    <a:pt x="1393" y="440"/>
                    <a:pt x="1758" y="300"/>
                    <a:pt x="2133" y="300"/>
                  </a:cubicBezTo>
                  <a:cubicBezTo>
                    <a:pt x="2505" y="300"/>
                    <a:pt x="2886" y="439"/>
                    <a:pt x="3197" y="672"/>
                  </a:cubicBezTo>
                  <a:cubicBezTo>
                    <a:pt x="3225" y="693"/>
                    <a:pt x="3253" y="702"/>
                    <a:pt x="3279" y="702"/>
                  </a:cubicBezTo>
                  <a:cubicBezTo>
                    <a:pt x="3400" y="702"/>
                    <a:pt x="3480" y="503"/>
                    <a:pt x="3352" y="407"/>
                  </a:cubicBezTo>
                  <a:cubicBezTo>
                    <a:pt x="2987" y="134"/>
                    <a:pt x="2586" y="1"/>
                    <a:pt x="21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sp>
        <p:nvSpPr>
          <p:cNvPr id="46" name="Google Shape;46;p2"/>
          <p:cNvSpPr/>
          <p:nvPr/>
        </p:nvSpPr>
        <p:spPr>
          <a:xfrm>
            <a:off x="10090685" y="5048097"/>
            <a:ext cx="313097" cy="316368"/>
          </a:xfrm>
          <a:custGeom>
            <a:avLst/>
            <a:gdLst/>
            <a:ahLst/>
            <a:cxnLst/>
            <a:rect l="l" t="t" r="r" b="b"/>
            <a:pathLst>
              <a:path w="3925" h="3966" extrusionOk="0">
                <a:moveTo>
                  <a:pt x="2051" y="519"/>
                </a:moveTo>
                <a:cubicBezTo>
                  <a:pt x="2352" y="1046"/>
                  <a:pt x="2822" y="1500"/>
                  <a:pt x="3345" y="1805"/>
                </a:cubicBezTo>
                <a:cubicBezTo>
                  <a:pt x="2663" y="2102"/>
                  <a:pt x="2252" y="2583"/>
                  <a:pt x="2184" y="3295"/>
                </a:cubicBezTo>
                <a:cubicBezTo>
                  <a:pt x="1836" y="2611"/>
                  <a:pt x="1338" y="2045"/>
                  <a:pt x="618" y="1785"/>
                </a:cubicBezTo>
                <a:cubicBezTo>
                  <a:pt x="1182" y="1466"/>
                  <a:pt x="1642" y="1028"/>
                  <a:pt x="2051" y="519"/>
                </a:cubicBezTo>
                <a:close/>
                <a:moveTo>
                  <a:pt x="2028" y="0"/>
                </a:moveTo>
                <a:cubicBezTo>
                  <a:pt x="1933" y="0"/>
                  <a:pt x="1842" y="73"/>
                  <a:pt x="1887" y="184"/>
                </a:cubicBezTo>
                <a:cubicBezTo>
                  <a:pt x="1892" y="196"/>
                  <a:pt x="1897" y="206"/>
                  <a:pt x="1902" y="218"/>
                </a:cubicBezTo>
                <a:cubicBezTo>
                  <a:pt x="1413" y="844"/>
                  <a:pt x="856" y="1369"/>
                  <a:pt x="120" y="1696"/>
                </a:cubicBezTo>
                <a:cubicBezTo>
                  <a:pt x="1" y="1748"/>
                  <a:pt x="31" y="1951"/>
                  <a:pt x="157" y="1976"/>
                </a:cubicBezTo>
                <a:cubicBezTo>
                  <a:pt x="1102" y="2156"/>
                  <a:pt x="1681" y="2854"/>
                  <a:pt x="2041" y="3706"/>
                </a:cubicBezTo>
                <a:cubicBezTo>
                  <a:pt x="2068" y="3774"/>
                  <a:pt x="2128" y="3804"/>
                  <a:pt x="2187" y="3807"/>
                </a:cubicBezTo>
                <a:cubicBezTo>
                  <a:pt x="2188" y="3810"/>
                  <a:pt x="2188" y="3814"/>
                  <a:pt x="2188" y="3819"/>
                </a:cubicBezTo>
                <a:cubicBezTo>
                  <a:pt x="2198" y="3916"/>
                  <a:pt x="2280" y="3965"/>
                  <a:pt x="2357" y="3965"/>
                </a:cubicBezTo>
                <a:cubicBezTo>
                  <a:pt x="2434" y="3965"/>
                  <a:pt x="2505" y="3916"/>
                  <a:pt x="2495" y="3819"/>
                </a:cubicBezTo>
                <a:cubicBezTo>
                  <a:pt x="2385" y="2832"/>
                  <a:pt x="2831" y="2268"/>
                  <a:pt x="3759" y="1975"/>
                </a:cubicBezTo>
                <a:cubicBezTo>
                  <a:pt x="3875" y="1940"/>
                  <a:pt x="3924" y="1754"/>
                  <a:pt x="3796" y="1696"/>
                </a:cubicBezTo>
                <a:cubicBezTo>
                  <a:pt x="3131" y="1390"/>
                  <a:pt x="2463" y="795"/>
                  <a:pt x="2182" y="103"/>
                </a:cubicBezTo>
                <a:cubicBezTo>
                  <a:pt x="2153" y="31"/>
                  <a:pt x="2090" y="0"/>
                  <a:pt x="202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nvGrpSpPr>
          <p:cNvPr id="47" name="Google Shape;47;p2"/>
          <p:cNvGrpSpPr/>
          <p:nvPr/>
        </p:nvGrpSpPr>
        <p:grpSpPr>
          <a:xfrm>
            <a:off x="10403753" y="4815879"/>
            <a:ext cx="253031" cy="232211"/>
            <a:chOff x="6476077" y="96834"/>
            <a:chExt cx="189773" cy="174158"/>
          </a:xfrm>
        </p:grpSpPr>
        <p:sp>
          <p:nvSpPr>
            <p:cNvPr id="48" name="Google Shape;48;p2"/>
            <p:cNvSpPr/>
            <p:nvPr/>
          </p:nvSpPr>
          <p:spPr>
            <a:xfrm>
              <a:off x="6558997" y="96834"/>
              <a:ext cx="106852" cy="174038"/>
            </a:xfrm>
            <a:custGeom>
              <a:avLst/>
              <a:gdLst/>
              <a:ahLst/>
              <a:cxnLst/>
              <a:rect l="l" t="t" r="r" b="b"/>
              <a:pathLst>
                <a:path w="1786" h="2909" extrusionOk="0">
                  <a:moveTo>
                    <a:pt x="208" y="0"/>
                  </a:moveTo>
                  <a:cubicBezTo>
                    <a:pt x="107" y="0"/>
                    <a:pt x="0" y="112"/>
                    <a:pt x="61" y="233"/>
                  </a:cubicBezTo>
                  <a:cubicBezTo>
                    <a:pt x="207" y="525"/>
                    <a:pt x="338" y="824"/>
                    <a:pt x="550" y="1075"/>
                  </a:cubicBezTo>
                  <a:cubicBezTo>
                    <a:pt x="692" y="1244"/>
                    <a:pt x="865" y="1374"/>
                    <a:pt x="1055" y="1478"/>
                  </a:cubicBezTo>
                  <a:lnTo>
                    <a:pt x="1055" y="1478"/>
                  </a:lnTo>
                  <a:cubicBezTo>
                    <a:pt x="809" y="1548"/>
                    <a:pt x="582" y="1665"/>
                    <a:pt x="436" y="1880"/>
                  </a:cubicBezTo>
                  <a:cubicBezTo>
                    <a:pt x="269" y="2124"/>
                    <a:pt x="266" y="2441"/>
                    <a:pt x="198" y="2718"/>
                  </a:cubicBezTo>
                  <a:cubicBezTo>
                    <a:pt x="170" y="2833"/>
                    <a:pt x="265" y="2909"/>
                    <a:pt x="357" y="2909"/>
                  </a:cubicBezTo>
                  <a:cubicBezTo>
                    <a:pt x="417" y="2909"/>
                    <a:pt x="475" y="2876"/>
                    <a:pt x="494" y="2800"/>
                  </a:cubicBezTo>
                  <a:cubicBezTo>
                    <a:pt x="526" y="2664"/>
                    <a:pt x="547" y="2525"/>
                    <a:pt x="575" y="2388"/>
                  </a:cubicBezTo>
                  <a:cubicBezTo>
                    <a:pt x="586" y="2328"/>
                    <a:pt x="599" y="2267"/>
                    <a:pt x="618" y="2207"/>
                  </a:cubicBezTo>
                  <a:cubicBezTo>
                    <a:pt x="621" y="2196"/>
                    <a:pt x="641" y="2144"/>
                    <a:pt x="640" y="2144"/>
                  </a:cubicBezTo>
                  <a:lnTo>
                    <a:pt x="640" y="2144"/>
                  </a:lnTo>
                  <a:cubicBezTo>
                    <a:pt x="640" y="2144"/>
                    <a:pt x="639" y="2146"/>
                    <a:pt x="637" y="2150"/>
                  </a:cubicBezTo>
                  <a:lnTo>
                    <a:pt x="637" y="2150"/>
                  </a:lnTo>
                  <a:cubicBezTo>
                    <a:pt x="649" y="2122"/>
                    <a:pt x="662" y="2095"/>
                    <a:pt x="678" y="2068"/>
                  </a:cubicBezTo>
                  <a:cubicBezTo>
                    <a:pt x="737" y="1971"/>
                    <a:pt x="821" y="1902"/>
                    <a:pt x="948" y="1842"/>
                  </a:cubicBezTo>
                  <a:cubicBezTo>
                    <a:pt x="1138" y="1752"/>
                    <a:pt x="1363" y="1714"/>
                    <a:pt x="1570" y="1687"/>
                  </a:cubicBezTo>
                  <a:cubicBezTo>
                    <a:pt x="1737" y="1665"/>
                    <a:pt x="1785" y="1445"/>
                    <a:pt x="1611" y="1386"/>
                  </a:cubicBezTo>
                  <a:cubicBezTo>
                    <a:pt x="1284" y="1275"/>
                    <a:pt x="978" y="1115"/>
                    <a:pt x="754" y="843"/>
                  </a:cubicBezTo>
                  <a:cubicBezTo>
                    <a:pt x="569" y="618"/>
                    <a:pt x="455" y="337"/>
                    <a:pt x="325" y="78"/>
                  </a:cubicBezTo>
                  <a:cubicBezTo>
                    <a:pt x="298" y="23"/>
                    <a:pt x="253" y="0"/>
                    <a:pt x="2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49" name="Google Shape;49;p2"/>
            <p:cNvSpPr/>
            <p:nvPr/>
          </p:nvSpPr>
          <p:spPr>
            <a:xfrm>
              <a:off x="6476077" y="106107"/>
              <a:ext cx="108168" cy="164885"/>
            </a:xfrm>
            <a:custGeom>
              <a:avLst/>
              <a:gdLst/>
              <a:ahLst/>
              <a:cxnLst/>
              <a:rect l="l" t="t" r="r" b="b"/>
              <a:pathLst>
                <a:path w="1808" h="2756" extrusionOk="0">
                  <a:moveTo>
                    <a:pt x="1573" y="0"/>
                  </a:moveTo>
                  <a:cubicBezTo>
                    <a:pt x="1538" y="0"/>
                    <a:pt x="1503" y="14"/>
                    <a:pt x="1471" y="46"/>
                  </a:cubicBezTo>
                  <a:cubicBezTo>
                    <a:pt x="1255" y="265"/>
                    <a:pt x="1121" y="538"/>
                    <a:pt x="952" y="790"/>
                  </a:cubicBezTo>
                  <a:cubicBezTo>
                    <a:pt x="757" y="1081"/>
                    <a:pt x="490" y="1272"/>
                    <a:pt x="160" y="1385"/>
                  </a:cubicBezTo>
                  <a:cubicBezTo>
                    <a:pt x="1" y="1439"/>
                    <a:pt x="21" y="1684"/>
                    <a:pt x="201" y="1686"/>
                  </a:cubicBezTo>
                  <a:cubicBezTo>
                    <a:pt x="365" y="1687"/>
                    <a:pt x="522" y="1712"/>
                    <a:pt x="659" y="1801"/>
                  </a:cubicBezTo>
                  <a:cubicBezTo>
                    <a:pt x="759" y="1865"/>
                    <a:pt x="833" y="1967"/>
                    <a:pt x="900" y="2073"/>
                  </a:cubicBezTo>
                  <a:cubicBezTo>
                    <a:pt x="1065" y="2332"/>
                    <a:pt x="1217" y="2591"/>
                    <a:pt x="1502" y="2737"/>
                  </a:cubicBezTo>
                  <a:cubicBezTo>
                    <a:pt x="1527" y="2749"/>
                    <a:pt x="1551" y="2755"/>
                    <a:pt x="1574" y="2755"/>
                  </a:cubicBezTo>
                  <a:cubicBezTo>
                    <a:pt x="1714" y="2755"/>
                    <a:pt x="1807" y="2549"/>
                    <a:pt x="1657" y="2473"/>
                  </a:cubicBezTo>
                  <a:cubicBezTo>
                    <a:pt x="1384" y="2332"/>
                    <a:pt x="1282" y="2078"/>
                    <a:pt x="1109" y="1835"/>
                  </a:cubicBezTo>
                  <a:cubicBezTo>
                    <a:pt x="1019" y="1707"/>
                    <a:pt x="914" y="1592"/>
                    <a:pt x="776" y="1513"/>
                  </a:cubicBezTo>
                  <a:cubicBezTo>
                    <a:pt x="747" y="1497"/>
                    <a:pt x="717" y="1482"/>
                    <a:pt x="687" y="1469"/>
                  </a:cubicBezTo>
                  <a:lnTo>
                    <a:pt x="687" y="1469"/>
                  </a:lnTo>
                  <a:cubicBezTo>
                    <a:pt x="873" y="1350"/>
                    <a:pt x="1035" y="1200"/>
                    <a:pt x="1172" y="1011"/>
                  </a:cubicBezTo>
                  <a:cubicBezTo>
                    <a:pt x="1349" y="764"/>
                    <a:pt x="1471" y="481"/>
                    <a:pt x="1687" y="262"/>
                  </a:cubicBezTo>
                  <a:cubicBezTo>
                    <a:pt x="1795" y="154"/>
                    <a:pt x="1689" y="0"/>
                    <a:pt x="15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grpSp>
        <p:nvGrpSpPr>
          <p:cNvPr id="50" name="Google Shape;50;p2"/>
          <p:cNvGrpSpPr/>
          <p:nvPr/>
        </p:nvGrpSpPr>
        <p:grpSpPr>
          <a:xfrm>
            <a:off x="2356084" y="919233"/>
            <a:ext cx="290761" cy="304641"/>
            <a:chOff x="4930687" y="3942774"/>
            <a:chExt cx="218071" cy="228481"/>
          </a:xfrm>
        </p:grpSpPr>
        <p:sp>
          <p:nvSpPr>
            <p:cNvPr id="51" name="Google Shape;51;p2"/>
            <p:cNvSpPr/>
            <p:nvPr/>
          </p:nvSpPr>
          <p:spPr>
            <a:xfrm>
              <a:off x="5054410" y="3942774"/>
              <a:ext cx="18307" cy="63597"/>
            </a:xfrm>
            <a:custGeom>
              <a:avLst/>
              <a:gdLst/>
              <a:ahLst/>
              <a:cxnLst/>
              <a:rect l="l" t="t" r="r" b="b"/>
              <a:pathLst>
                <a:path w="306" h="1063" extrusionOk="0">
                  <a:moveTo>
                    <a:pt x="153" y="0"/>
                  </a:moveTo>
                  <a:cubicBezTo>
                    <a:pt x="77" y="0"/>
                    <a:pt x="1" y="49"/>
                    <a:pt x="1" y="148"/>
                  </a:cubicBezTo>
                  <a:lnTo>
                    <a:pt x="1" y="915"/>
                  </a:lnTo>
                  <a:cubicBezTo>
                    <a:pt x="1" y="1013"/>
                    <a:pt x="77" y="1062"/>
                    <a:pt x="153" y="1062"/>
                  </a:cubicBezTo>
                  <a:cubicBezTo>
                    <a:pt x="230" y="1062"/>
                    <a:pt x="306" y="1013"/>
                    <a:pt x="306" y="915"/>
                  </a:cubicBezTo>
                  <a:lnTo>
                    <a:pt x="306" y="148"/>
                  </a:lnTo>
                  <a:cubicBezTo>
                    <a:pt x="306" y="49"/>
                    <a:pt x="230" y="0"/>
                    <a:pt x="1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52" name="Google Shape;52;p2"/>
            <p:cNvSpPr/>
            <p:nvPr/>
          </p:nvSpPr>
          <p:spPr>
            <a:xfrm>
              <a:off x="4990095" y="3970295"/>
              <a:ext cx="40503" cy="54742"/>
            </a:xfrm>
            <a:custGeom>
              <a:avLst/>
              <a:gdLst/>
              <a:ahLst/>
              <a:cxnLst/>
              <a:rect l="l" t="t" r="r" b="b"/>
              <a:pathLst>
                <a:path w="677" h="915" extrusionOk="0">
                  <a:moveTo>
                    <a:pt x="152" y="0"/>
                  </a:moveTo>
                  <a:cubicBezTo>
                    <a:pt x="75" y="0"/>
                    <a:pt x="0" y="49"/>
                    <a:pt x="4" y="148"/>
                  </a:cubicBezTo>
                  <a:cubicBezTo>
                    <a:pt x="11" y="408"/>
                    <a:pt x="178" y="685"/>
                    <a:pt x="354" y="868"/>
                  </a:cubicBezTo>
                  <a:cubicBezTo>
                    <a:pt x="386" y="901"/>
                    <a:pt x="422" y="915"/>
                    <a:pt x="457" y="915"/>
                  </a:cubicBezTo>
                  <a:cubicBezTo>
                    <a:pt x="572" y="915"/>
                    <a:pt x="676" y="761"/>
                    <a:pt x="570" y="652"/>
                  </a:cubicBezTo>
                  <a:cubicBezTo>
                    <a:pt x="451" y="528"/>
                    <a:pt x="315" y="309"/>
                    <a:pt x="309" y="148"/>
                  </a:cubicBezTo>
                  <a:cubicBezTo>
                    <a:pt x="306" y="49"/>
                    <a:pt x="228" y="0"/>
                    <a:pt x="1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53" name="Google Shape;53;p2"/>
            <p:cNvSpPr/>
            <p:nvPr/>
          </p:nvSpPr>
          <p:spPr>
            <a:xfrm>
              <a:off x="4930687" y="4043464"/>
              <a:ext cx="80647" cy="27341"/>
            </a:xfrm>
            <a:custGeom>
              <a:avLst/>
              <a:gdLst/>
              <a:ahLst/>
              <a:cxnLst/>
              <a:rect l="l" t="t" r="r" b="b"/>
              <a:pathLst>
                <a:path w="1348" h="457" extrusionOk="0">
                  <a:moveTo>
                    <a:pt x="238" y="1"/>
                  </a:moveTo>
                  <a:cubicBezTo>
                    <a:pt x="95" y="1"/>
                    <a:pt x="0" y="208"/>
                    <a:pt x="153" y="283"/>
                  </a:cubicBezTo>
                  <a:cubicBezTo>
                    <a:pt x="461" y="430"/>
                    <a:pt x="811" y="457"/>
                    <a:pt x="1149" y="457"/>
                  </a:cubicBezTo>
                  <a:cubicBezTo>
                    <a:pt x="1346" y="457"/>
                    <a:pt x="1347" y="150"/>
                    <a:pt x="1149" y="150"/>
                  </a:cubicBezTo>
                  <a:cubicBezTo>
                    <a:pt x="870" y="150"/>
                    <a:pt x="565" y="141"/>
                    <a:pt x="308" y="17"/>
                  </a:cubicBezTo>
                  <a:cubicBezTo>
                    <a:pt x="284" y="6"/>
                    <a:pt x="260" y="1"/>
                    <a:pt x="2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54" name="Google Shape;54;p2"/>
            <p:cNvSpPr/>
            <p:nvPr/>
          </p:nvSpPr>
          <p:spPr>
            <a:xfrm>
              <a:off x="4962575" y="4098206"/>
              <a:ext cx="48759" cy="36435"/>
            </a:xfrm>
            <a:custGeom>
              <a:avLst/>
              <a:gdLst/>
              <a:ahLst/>
              <a:cxnLst/>
              <a:rect l="l" t="t" r="r" b="b"/>
              <a:pathLst>
                <a:path w="815" h="609" extrusionOk="0">
                  <a:moveTo>
                    <a:pt x="619" y="0"/>
                  </a:moveTo>
                  <a:cubicBezTo>
                    <a:pt x="618" y="0"/>
                    <a:pt x="617" y="0"/>
                    <a:pt x="616" y="0"/>
                  </a:cubicBezTo>
                  <a:cubicBezTo>
                    <a:pt x="337" y="6"/>
                    <a:pt x="16" y="139"/>
                    <a:pt x="4" y="460"/>
                  </a:cubicBezTo>
                  <a:cubicBezTo>
                    <a:pt x="0" y="559"/>
                    <a:pt x="75" y="608"/>
                    <a:pt x="152" y="608"/>
                  </a:cubicBezTo>
                  <a:cubicBezTo>
                    <a:pt x="228" y="608"/>
                    <a:pt x="307" y="559"/>
                    <a:pt x="311" y="460"/>
                  </a:cubicBezTo>
                  <a:cubicBezTo>
                    <a:pt x="311" y="434"/>
                    <a:pt x="322" y="402"/>
                    <a:pt x="366" y="370"/>
                  </a:cubicBezTo>
                  <a:cubicBezTo>
                    <a:pt x="436" y="317"/>
                    <a:pt x="531" y="308"/>
                    <a:pt x="616" y="307"/>
                  </a:cubicBezTo>
                  <a:cubicBezTo>
                    <a:pt x="812" y="304"/>
                    <a:pt x="814" y="0"/>
                    <a:pt x="6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55" name="Google Shape;55;p2"/>
            <p:cNvSpPr/>
            <p:nvPr/>
          </p:nvSpPr>
          <p:spPr>
            <a:xfrm>
              <a:off x="5023300" y="4116453"/>
              <a:ext cx="31170" cy="54802"/>
            </a:xfrm>
            <a:custGeom>
              <a:avLst/>
              <a:gdLst/>
              <a:ahLst/>
              <a:cxnLst/>
              <a:rect l="l" t="t" r="r" b="b"/>
              <a:pathLst>
                <a:path w="521" h="916" extrusionOk="0">
                  <a:moveTo>
                    <a:pt x="220" y="0"/>
                  </a:moveTo>
                  <a:cubicBezTo>
                    <a:pt x="104" y="0"/>
                    <a:pt x="0" y="154"/>
                    <a:pt x="106" y="263"/>
                  </a:cubicBezTo>
                  <a:cubicBezTo>
                    <a:pt x="235" y="396"/>
                    <a:pt x="214" y="590"/>
                    <a:pt x="214" y="767"/>
                  </a:cubicBezTo>
                  <a:cubicBezTo>
                    <a:pt x="214" y="866"/>
                    <a:pt x="291" y="915"/>
                    <a:pt x="368" y="915"/>
                  </a:cubicBezTo>
                  <a:cubicBezTo>
                    <a:pt x="444" y="915"/>
                    <a:pt x="521" y="866"/>
                    <a:pt x="521" y="767"/>
                  </a:cubicBezTo>
                  <a:cubicBezTo>
                    <a:pt x="521" y="503"/>
                    <a:pt x="516" y="249"/>
                    <a:pt x="322" y="47"/>
                  </a:cubicBezTo>
                  <a:cubicBezTo>
                    <a:pt x="290" y="14"/>
                    <a:pt x="255" y="0"/>
                    <a:pt x="2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56" name="Google Shape;56;p2"/>
            <p:cNvSpPr/>
            <p:nvPr/>
          </p:nvSpPr>
          <p:spPr>
            <a:xfrm>
              <a:off x="5072657" y="4098206"/>
              <a:ext cx="36973" cy="36734"/>
            </a:xfrm>
            <a:custGeom>
              <a:avLst/>
              <a:gdLst/>
              <a:ahLst/>
              <a:cxnLst/>
              <a:rect l="l" t="t" r="r" b="b"/>
              <a:pathLst>
                <a:path w="618" h="614" extrusionOk="0">
                  <a:moveTo>
                    <a:pt x="150" y="0"/>
                  </a:moveTo>
                  <a:cubicBezTo>
                    <a:pt x="70" y="0"/>
                    <a:pt x="1" y="75"/>
                    <a:pt x="1" y="154"/>
                  </a:cubicBezTo>
                  <a:cubicBezTo>
                    <a:pt x="1" y="240"/>
                    <a:pt x="71" y="304"/>
                    <a:pt x="154" y="307"/>
                  </a:cubicBezTo>
                  <a:cubicBezTo>
                    <a:pt x="223" y="310"/>
                    <a:pt x="305" y="393"/>
                    <a:pt x="308" y="460"/>
                  </a:cubicBezTo>
                  <a:cubicBezTo>
                    <a:pt x="310" y="543"/>
                    <a:pt x="376" y="614"/>
                    <a:pt x="461" y="614"/>
                  </a:cubicBezTo>
                  <a:cubicBezTo>
                    <a:pt x="541" y="614"/>
                    <a:pt x="617" y="543"/>
                    <a:pt x="614" y="460"/>
                  </a:cubicBezTo>
                  <a:cubicBezTo>
                    <a:pt x="605" y="215"/>
                    <a:pt x="400" y="9"/>
                    <a:pt x="154" y="0"/>
                  </a:cubicBezTo>
                  <a:cubicBezTo>
                    <a:pt x="153" y="0"/>
                    <a:pt x="151" y="0"/>
                    <a:pt x="1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57" name="Google Shape;57;p2"/>
            <p:cNvSpPr/>
            <p:nvPr/>
          </p:nvSpPr>
          <p:spPr>
            <a:xfrm>
              <a:off x="5088392" y="4043224"/>
              <a:ext cx="60366" cy="18427"/>
            </a:xfrm>
            <a:custGeom>
              <a:avLst/>
              <a:gdLst/>
              <a:ahLst/>
              <a:cxnLst/>
              <a:rect l="l" t="t" r="r" b="b"/>
              <a:pathLst>
                <a:path w="1009" h="308" extrusionOk="0">
                  <a:moveTo>
                    <a:pt x="198" y="1"/>
                  </a:moveTo>
                  <a:cubicBezTo>
                    <a:pt x="1" y="1"/>
                    <a:pt x="1" y="307"/>
                    <a:pt x="198" y="307"/>
                  </a:cubicBezTo>
                  <a:lnTo>
                    <a:pt x="810" y="307"/>
                  </a:lnTo>
                  <a:cubicBezTo>
                    <a:pt x="1007" y="307"/>
                    <a:pt x="1008" y="1"/>
                    <a:pt x="8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58" name="Google Shape;58;p2"/>
            <p:cNvSpPr/>
            <p:nvPr/>
          </p:nvSpPr>
          <p:spPr>
            <a:xfrm>
              <a:off x="5090725" y="3970295"/>
              <a:ext cx="28179" cy="45170"/>
            </a:xfrm>
            <a:custGeom>
              <a:avLst/>
              <a:gdLst/>
              <a:ahLst/>
              <a:cxnLst/>
              <a:rect l="l" t="t" r="r" b="b"/>
              <a:pathLst>
                <a:path w="471" h="755" extrusionOk="0">
                  <a:moveTo>
                    <a:pt x="320" y="0"/>
                  </a:moveTo>
                  <a:cubicBezTo>
                    <a:pt x="243" y="0"/>
                    <a:pt x="164" y="49"/>
                    <a:pt x="159" y="148"/>
                  </a:cubicBezTo>
                  <a:cubicBezTo>
                    <a:pt x="154" y="220"/>
                    <a:pt x="108" y="288"/>
                    <a:pt x="79" y="351"/>
                  </a:cubicBezTo>
                  <a:cubicBezTo>
                    <a:pt x="39" y="434"/>
                    <a:pt x="11" y="514"/>
                    <a:pt x="6" y="608"/>
                  </a:cubicBezTo>
                  <a:cubicBezTo>
                    <a:pt x="0" y="706"/>
                    <a:pt x="75" y="755"/>
                    <a:pt x="151" y="755"/>
                  </a:cubicBezTo>
                  <a:cubicBezTo>
                    <a:pt x="228" y="755"/>
                    <a:pt x="307" y="706"/>
                    <a:pt x="312" y="608"/>
                  </a:cubicBezTo>
                  <a:cubicBezTo>
                    <a:pt x="317" y="535"/>
                    <a:pt x="363" y="468"/>
                    <a:pt x="393" y="404"/>
                  </a:cubicBezTo>
                  <a:cubicBezTo>
                    <a:pt x="432" y="320"/>
                    <a:pt x="460" y="240"/>
                    <a:pt x="466" y="148"/>
                  </a:cubicBezTo>
                  <a:cubicBezTo>
                    <a:pt x="471" y="49"/>
                    <a:pt x="397" y="0"/>
                    <a:pt x="3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grpSp>
        <p:nvGrpSpPr>
          <p:cNvPr id="59" name="Google Shape;59;p2"/>
          <p:cNvGrpSpPr/>
          <p:nvPr/>
        </p:nvGrpSpPr>
        <p:grpSpPr>
          <a:xfrm>
            <a:off x="-1600125" y="2665057"/>
            <a:ext cx="4682405" cy="5232719"/>
            <a:chOff x="-1394269" y="2227279"/>
            <a:chExt cx="3511804" cy="3924539"/>
          </a:xfrm>
        </p:grpSpPr>
        <p:sp>
          <p:nvSpPr>
            <p:cNvPr id="60" name="Google Shape;60;p2"/>
            <p:cNvSpPr/>
            <p:nvPr/>
          </p:nvSpPr>
          <p:spPr>
            <a:xfrm rot="746023">
              <a:off x="-1062643" y="2494177"/>
              <a:ext cx="2848553" cy="3390744"/>
            </a:xfrm>
            <a:custGeom>
              <a:avLst/>
              <a:gdLst/>
              <a:ahLst/>
              <a:cxnLst/>
              <a:rect l="l" t="t" r="r" b="b"/>
              <a:pathLst>
                <a:path w="47615" h="56678" extrusionOk="0">
                  <a:moveTo>
                    <a:pt x="8330" y="1"/>
                  </a:moveTo>
                  <a:lnTo>
                    <a:pt x="1" y="6525"/>
                  </a:lnTo>
                  <a:lnTo>
                    <a:pt x="39284" y="56678"/>
                  </a:lnTo>
                  <a:lnTo>
                    <a:pt x="47615" y="50152"/>
                  </a:lnTo>
                  <a:lnTo>
                    <a:pt x="833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nvGrpSpPr>
            <p:cNvPr id="61" name="Google Shape;61;p2"/>
            <p:cNvGrpSpPr/>
            <p:nvPr/>
          </p:nvGrpSpPr>
          <p:grpSpPr>
            <a:xfrm rot="746023">
              <a:off x="-1036647" y="2808935"/>
              <a:ext cx="2365525" cy="2955151"/>
              <a:chOff x="-38220" y="2183673"/>
              <a:chExt cx="2365636" cy="2955289"/>
            </a:xfrm>
          </p:grpSpPr>
          <p:sp>
            <p:nvSpPr>
              <p:cNvPr id="62" name="Google Shape;62;p2"/>
              <p:cNvSpPr/>
              <p:nvPr/>
            </p:nvSpPr>
            <p:spPr>
              <a:xfrm>
                <a:off x="-38220" y="2183673"/>
                <a:ext cx="144184" cy="122646"/>
              </a:xfrm>
              <a:custGeom>
                <a:avLst/>
                <a:gdLst/>
                <a:ahLst/>
                <a:cxnLst/>
                <a:rect l="l" t="t" r="r" b="b"/>
                <a:pathLst>
                  <a:path w="2410" h="2050" extrusionOk="0">
                    <a:moveTo>
                      <a:pt x="2083" y="0"/>
                    </a:moveTo>
                    <a:lnTo>
                      <a:pt x="0" y="1633"/>
                    </a:lnTo>
                    <a:lnTo>
                      <a:pt x="327" y="2049"/>
                    </a:lnTo>
                    <a:lnTo>
                      <a:pt x="2410" y="418"/>
                    </a:lnTo>
                    <a:lnTo>
                      <a:pt x="20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63" name="Google Shape;63;p2"/>
              <p:cNvSpPr/>
              <p:nvPr/>
            </p:nvSpPr>
            <p:spPr>
              <a:xfrm>
                <a:off x="21967" y="2210116"/>
                <a:ext cx="208499" cy="172961"/>
              </a:xfrm>
              <a:custGeom>
                <a:avLst/>
                <a:gdLst/>
                <a:ahLst/>
                <a:cxnLst/>
                <a:rect l="l" t="t" r="r" b="b"/>
                <a:pathLst>
                  <a:path w="3485" h="2891" extrusionOk="0">
                    <a:moveTo>
                      <a:pt x="3159" y="1"/>
                    </a:moveTo>
                    <a:lnTo>
                      <a:pt x="0" y="2475"/>
                    </a:lnTo>
                    <a:lnTo>
                      <a:pt x="326" y="2891"/>
                    </a:lnTo>
                    <a:lnTo>
                      <a:pt x="3485"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64" name="Google Shape;64;p2"/>
              <p:cNvSpPr/>
              <p:nvPr/>
            </p:nvSpPr>
            <p:spPr>
              <a:xfrm>
                <a:off x="83828" y="2339463"/>
                <a:ext cx="144124" cy="122527"/>
              </a:xfrm>
              <a:custGeom>
                <a:avLst/>
                <a:gdLst/>
                <a:ahLst/>
                <a:cxnLst/>
                <a:rect l="l" t="t" r="r" b="b"/>
                <a:pathLst>
                  <a:path w="2409" h="2048" extrusionOk="0">
                    <a:moveTo>
                      <a:pt x="2083" y="0"/>
                    </a:moveTo>
                    <a:lnTo>
                      <a:pt x="0" y="1631"/>
                    </a:lnTo>
                    <a:lnTo>
                      <a:pt x="326" y="2047"/>
                    </a:lnTo>
                    <a:lnTo>
                      <a:pt x="2408"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65" name="Google Shape;65;p2"/>
              <p:cNvSpPr/>
              <p:nvPr/>
            </p:nvSpPr>
            <p:spPr>
              <a:xfrm>
                <a:off x="144015" y="2365727"/>
                <a:ext cx="208559" cy="173021"/>
              </a:xfrm>
              <a:custGeom>
                <a:avLst/>
                <a:gdLst/>
                <a:ahLst/>
                <a:cxnLst/>
                <a:rect l="l" t="t" r="r" b="b"/>
                <a:pathLst>
                  <a:path w="3486" h="2892" extrusionOk="0">
                    <a:moveTo>
                      <a:pt x="3159" y="1"/>
                    </a:moveTo>
                    <a:lnTo>
                      <a:pt x="0" y="2476"/>
                    </a:lnTo>
                    <a:lnTo>
                      <a:pt x="327" y="2892"/>
                    </a:lnTo>
                    <a:lnTo>
                      <a:pt x="3486"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66" name="Google Shape;66;p2"/>
              <p:cNvSpPr/>
              <p:nvPr/>
            </p:nvSpPr>
            <p:spPr>
              <a:xfrm>
                <a:off x="205757" y="2495133"/>
                <a:ext cx="144244" cy="122587"/>
              </a:xfrm>
              <a:custGeom>
                <a:avLst/>
                <a:gdLst/>
                <a:ahLst/>
                <a:cxnLst/>
                <a:rect l="l" t="t" r="r" b="b"/>
                <a:pathLst>
                  <a:path w="2411" h="2049" extrusionOk="0">
                    <a:moveTo>
                      <a:pt x="2083" y="0"/>
                    </a:moveTo>
                    <a:lnTo>
                      <a:pt x="1" y="1633"/>
                    </a:lnTo>
                    <a:lnTo>
                      <a:pt x="326" y="2049"/>
                    </a:lnTo>
                    <a:lnTo>
                      <a:pt x="2410" y="418"/>
                    </a:lnTo>
                    <a:lnTo>
                      <a:pt x="20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67" name="Google Shape;67;p2"/>
              <p:cNvSpPr/>
              <p:nvPr/>
            </p:nvSpPr>
            <p:spPr>
              <a:xfrm>
                <a:off x="265943" y="2521577"/>
                <a:ext cx="208499" cy="172961"/>
              </a:xfrm>
              <a:custGeom>
                <a:avLst/>
                <a:gdLst/>
                <a:ahLst/>
                <a:cxnLst/>
                <a:rect l="l" t="t" r="r" b="b"/>
                <a:pathLst>
                  <a:path w="3485" h="2891" extrusionOk="0">
                    <a:moveTo>
                      <a:pt x="3159" y="1"/>
                    </a:moveTo>
                    <a:lnTo>
                      <a:pt x="1" y="2474"/>
                    </a:lnTo>
                    <a:lnTo>
                      <a:pt x="328" y="2890"/>
                    </a:lnTo>
                    <a:lnTo>
                      <a:pt x="3485"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68" name="Google Shape;68;p2"/>
              <p:cNvSpPr/>
              <p:nvPr/>
            </p:nvSpPr>
            <p:spPr>
              <a:xfrm>
                <a:off x="327745" y="2650984"/>
                <a:ext cx="144184" cy="122527"/>
              </a:xfrm>
              <a:custGeom>
                <a:avLst/>
                <a:gdLst/>
                <a:ahLst/>
                <a:cxnLst/>
                <a:rect l="l" t="t" r="r" b="b"/>
                <a:pathLst>
                  <a:path w="2410" h="2048" extrusionOk="0">
                    <a:moveTo>
                      <a:pt x="2084" y="0"/>
                    </a:moveTo>
                    <a:lnTo>
                      <a:pt x="0" y="1631"/>
                    </a:lnTo>
                    <a:lnTo>
                      <a:pt x="327" y="2047"/>
                    </a:lnTo>
                    <a:lnTo>
                      <a:pt x="2410" y="416"/>
                    </a:lnTo>
                    <a:lnTo>
                      <a:pt x="20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69" name="Google Shape;69;p2"/>
              <p:cNvSpPr/>
              <p:nvPr/>
            </p:nvSpPr>
            <p:spPr>
              <a:xfrm>
                <a:off x="387931" y="2677367"/>
                <a:ext cx="208559" cy="172901"/>
              </a:xfrm>
              <a:custGeom>
                <a:avLst/>
                <a:gdLst/>
                <a:ahLst/>
                <a:cxnLst/>
                <a:rect l="l" t="t" r="r" b="b"/>
                <a:pathLst>
                  <a:path w="3486" h="2890" extrusionOk="0">
                    <a:moveTo>
                      <a:pt x="3159" y="0"/>
                    </a:moveTo>
                    <a:lnTo>
                      <a:pt x="0" y="2474"/>
                    </a:lnTo>
                    <a:lnTo>
                      <a:pt x="327" y="2890"/>
                    </a:lnTo>
                    <a:lnTo>
                      <a:pt x="3486"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0" name="Google Shape;70;p2"/>
              <p:cNvSpPr/>
              <p:nvPr/>
            </p:nvSpPr>
            <p:spPr>
              <a:xfrm>
                <a:off x="455476" y="2814073"/>
                <a:ext cx="144184" cy="122527"/>
              </a:xfrm>
              <a:custGeom>
                <a:avLst/>
                <a:gdLst/>
                <a:ahLst/>
                <a:cxnLst/>
                <a:rect l="l" t="t" r="r" b="b"/>
                <a:pathLst>
                  <a:path w="2410" h="2048" extrusionOk="0">
                    <a:moveTo>
                      <a:pt x="2084" y="0"/>
                    </a:moveTo>
                    <a:lnTo>
                      <a:pt x="0" y="1632"/>
                    </a:lnTo>
                    <a:lnTo>
                      <a:pt x="327" y="2048"/>
                    </a:lnTo>
                    <a:lnTo>
                      <a:pt x="2409" y="417"/>
                    </a:lnTo>
                    <a:lnTo>
                      <a:pt x="20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1" name="Google Shape;71;p2"/>
              <p:cNvSpPr/>
              <p:nvPr/>
            </p:nvSpPr>
            <p:spPr>
              <a:xfrm>
                <a:off x="515663" y="2840337"/>
                <a:ext cx="208559" cy="173081"/>
              </a:xfrm>
              <a:custGeom>
                <a:avLst/>
                <a:gdLst/>
                <a:ahLst/>
                <a:cxnLst/>
                <a:rect l="l" t="t" r="r" b="b"/>
                <a:pathLst>
                  <a:path w="3486" h="2893" extrusionOk="0">
                    <a:moveTo>
                      <a:pt x="3159" y="1"/>
                    </a:moveTo>
                    <a:lnTo>
                      <a:pt x="0" y="2475"/>
                    </a:lnTo>
                    <a:lnTo>
                      <a:pt x="327" y="2892"/>
                    </a:lnTo>
                    <a:lnTo>
                      <a:pt x="3486" y="419"/>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2" name="Google Shape;72;p2"/>
              <p:cNvSpPr/>
              <p:nvPr/>
            </p:nvSpPr>
            <p:spPr>
              <a:xfrm>
                <a:off x="577524" y="2969683"/>
                <a:ext cx="144184" cy="122587"/>
              </a:xfrm>
              <a:custGeom>
                <a:avLst/>
                <a:gdLst/>
                <a:ahLst/>
                <a:cxnLst/>
                <a:rect l="l" t="t" r="r" b="b"/>
                <a:pathLst>
                  <a:path w="2410" h="2049" extrusionOk="0">
                    <a:moveTo>
                      <a:pt x="2082" y="0"/>
                    </a:moveTo>
                    <a:lnTo>
                      <a:pt x="0" y="1633"/>
                    </a:lnTo>
                    <a:lnTo>
                      <a:pt x="326" y="2049"/>
                    </a:lnTo>
                    <a:lnTo>
                      <a:pt x="2409" y="418"/>
                    </a:lnTo>
                    <a:lnTo>
                      <a:pt x="20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3" name="Google Shape;73;p2"/>
              <p:cNvSpPr/>
              <p:nvPr/>
            </p:nvSpPr>
            <p:spPr>
              <a:xfrm>
                <a:off x="637711" y="2996127"/>
                <a:ext cx="208499" cy="172961"/>
              </a:xfrm>
              <a:custGeom>
                <a:avLst/>
                <a:gdLst/>
                <a:ahLst/>
                <a:cxnLst/>
                <a:rect l="l" t="t" r="r" b="b"/>
                <a:pathLst>
                  <a:path w="3485" h="2891" extrusionOk="0">
                    <a:moveTo>
                      <a:pt x="3159" y="1"/>
                    </a:moveTo>
                    <a:lnTo>
                      <a:pt x="0" y="2474"/>
                    </a:lnTo>
                    <a:lnTo>
                      <a:pt x="326" y="2890"/>
                    </a:lnTo>
                    <a:lnTo>
                      <a:pt x="3484"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4" name="Google Shape;74;p2"/>
              <p:cNvSpPr/>
              <p:nvPr/>
            </p:nvSpPr>
            <p:spPr>
              <a:xfrm>
                <a:off x="699512" y="3125354"/>
                <a:ext cx="144244" cy="122527"/>
              </a:xfrm>
              <a:custGeom>
                <a:avLst/>
                <a:gdLst/>
                <a:ahLst/>
                <a:cxnLst/>
                <a:rect l="l" t="t" r="r" b="b"/>
                <a:pathLst>
                  <a:path w="2411" h="2048" extrusionOk="0">
                    <a:moveTo>
                      <a:pt x="2083" y="0"/>
                    </a:moveTo>
                    <a:lnTo>
                      <a:pt x="1" y="1631"/>
                    </a:lnTo>
                    <a:lnTo>
                      <a:pt x="328" y="2047"/>
                    </a:lnTo>
                    <a:lnTo>
                      <a:pt x="2410"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5" name="Google Shape;75;p2"/>
              <p:cNvSpPr/>
              <p:nvPr/>
            </p:nvSpPr>
            <p:spPr>
              <a:xfrm>
                <a:off x="759639" y="3151798"/>
                <a:ext cx="208618" cy="173021"/>
              </a:xfrm>
              <a:custGeom>
                <a:avLst/>
                <a:gdLst/>
                <a:ahLst/>
                <a:cxnLst/>
                <a:rect l="l" t="t" r="r" b="b"/>
                <a:pathLst>
                  <a:path w="3487" h="2892" extrusionOk="0">
                    <a:moveTo>
                      <a:pt x="3159" y="1"/>
                    </a:moveTo>
                    <a:lnTo>
                      <a:pt x="1" y="2476"/>
                    </a:lnTo>
                    <a:lnTo>
                      <a:pt x="328" y="2892"/>
                    </a:lnTo>
                    <a:lnTo>
                      <a:pt x="3486"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6" name="Google Shape;76;p2"/>
              <p:cNvSpPr/>
              <p:nvPr/>
            </p:nvSpPr>
            <p:spPr>
              <a:xfrm>
                <a:off x="821500" y="3281204"/>
                <a:ext cx="144124" cy="122527"/>
              </a:xfrm>
              <a:custGeom>
                <a:avLst/>
                <a:gdLst/>
                <a:ahLst/>
                <a:cxnLst/>
                <a:rect l="l" t="t" r="r" b="b"/>
                <a:pathLst>
                  <a:path w="2409" h="2048" extrusionOk="0">
                    <a:moveTo>
                      <a:pt x="2083" y="0"/>
                    </a:moveTo>
                    <a:lnTo>
                      <a:pt x="0" y="1631"/>
                    </a:lnTo>
                    <a:lnTo>
                      <a:pt x="326" y="2047"/>
                    </a:lnTo>
                    <a:lnTo>
                      <a:pt x="2408"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7" name="Google Shape;77;p2"/>
              <p:cNvSpPr/>
              <p:nvPr/>
            </p:nvSpPr>
            <p:spPr>
              <a:xfrm>
                <a:off x="881687" y="3307468"/>
                <a:ext cx="208618" cy="173081"/>
              </a:xfrm>
              <a:custGeom>
                <a:avLst/>
                <a:gdLst/>
                <a:ahLst/>
                <a:cxnLst/>
                <a:rect l="l" t="t" r="r" b="b"/>
                <a:pathLst>
                  <a:path w="3487" h="2893" extrusionOk="0">
                    <a:moveTo>
                      <a:pt x="3159" y="1"/>
                    </a:moveTo>
                    <a:lnTo>
                      <a:pt x="1" y="2474"/>
                    </a:lnTo>
                    <a:lnTo>
                      <a:pt x="328" y="2892"/>
                    </a:lnTo>
                    <a:lnTo>
                      <a:pt x="3486"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8" name="Google Shape;78;p2"/>
              <p:cNvSpPr/>
              <p:nvPr/>
            </p:nvSpPr>
            <p:spPr>
              <a:xfrm>
                <a:off x="949890" y="3445191"/>
                <a:ext cx="144244" cy="122587"/>
              </a:xfrm>
              <a:custGeom>
                <a:avLst/>
                <a:gdLst/>
                <a:ahLst/>
                <a:cxnLst/>
                <a:rect l="l" t="t" r="r" b="b"/>
                <a:pathLst>
                  <a:path w="2411" h="2049" extrusionOk="0">
                    <a:moveTo>
                      <a:pt x="2085" y="0"/>
                    </a:moveTo>
                    <a:lnTo>
                      <a:pt x="1" y="1631"/>
                    </a:lnTo>
                    <a:lnTo>
                      <a:pt x="328" y="2049"/>
                    </a:lnTo>
                    <a:lnTo>
                      <a:pt x="2410" y="416"/>
                    </a:lnTo>
                    <a:lnTo>
                      <a:pt x="208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79" name="Google Shape;79;p2"/>
              <p:cNvSpPr/>
              <p:nvPr/>
            </p:nvSpPr>
            <p:spPr>
              <a:xfrm>
                <a:off x="1010136" y="3471575"/>
                <a:ext cx="208559" cy="173021"/>
              </a:xfrm>
              <a:custGeom>
                <a:avLst/>
                <a:gdLst/>
                <a:ahLst/>
                <a:cxnLst/>
                <a:rect l="l" t="t" r="r" b="b"/>
                <a:pathLst>
                  <a:path w="3486" h="2892" extrusionOk="0">
                    <a:moveTo>
                      <a:pt x="3159" y="0"/>
                    </a:moveTo>
                    <a:lnTo>
                      <a:pt x="0" y="2475"/>
                    </a:lnTo>
                    <a:lnTo>
                      <a:pt x="327" y="2891"/>
                    </a:lnTo>
                    <a:lnTo>
                      <a:pt x="3486" y="418"/>
                    </a:lnTo>
                    <a:lnTo>
                      <a:pt x="31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0" name="Google Shape;80;p2"/>
              <p:cNvSpPr/>
              <p:nvPr/>
            </p:nvSpPr>
            <p:spPr>
              <a:xfrm>
                <a:off x="1071938" y="3600921"/>
                <a:ext cx="144244" cy="122646"/>
              </a:xfrm>
              <a:custGeom>
                <a:avLst/>
                <a:gdLst/>
                <a:ahLst/>
                <a:cxnLst/>
                <a:rect l="l" t="t" r="r" b="b"/>
                <a:pathLst>
                  <a:path w="2411" h="2050" extrusionOk="0">
                    <a:moveTo>
                      <a:pt x="2083" y="1"/>
                    </a:moveTo>
                    <a:lnTo>
                      <a:pt x="1" y="1632"/>
                    </a:lnTo>
                    <a:lnTo>
                      <a:pt x="327" y="2049"/>
                    </a:lnTo>
                    <a:lnTo>
                      <a:pt x="2410" y="417"/>
                    </a:lnTo>
                    <a:lnTo>
                      <a:pt x="20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1" name="Google Shape;81;p2"/>
              <p:cNvSpPr/>
              <p:nvPr/>
            </p:nvSpPr>
            <p:spPr>
              <a:xfrm>
                <a:off x="1132124" y="3627305"/>
                <a:ext cx="208559" cy="173021"/>
              </a:xfrm>
              <a:custGeom>
                <a:avLst/>
                <a:gdLst/>
                <a:ahLst/>
                <a:cxnLst/>
                <a:rect l="l" t="t" r="r" b="b"/>
                <a:pathLst>
                  <a:path w="3486" h="2892" extrusionOk="0">
                    <a:moveTo>
                      <a:pt x="3159" y="1"/>
                    </a:moveTo>
                    <a:lnTo>
                      <a:pt x="1" y="2476"/>
                    </a:lnTo>
                    <a:lnTo>
                      <a:pt x="327" y="2892"/>
                    </a:lnTo>
                    <a:lnTo>
                      <a:pt x="3485"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2" name="Google Shape;82;p2"/>
              <p:cNvSpPr/>
              <p:nvPr/>
            </p:nvSpPr>
            <p:spPr>
              <a:xfrm>
                <a:off x="1193926" y="3756711"/>
                <a:ext cx="144184" cy="122527"/>
              </a:xfrm>
              <a:custGeom>
                <a:avLst/>
                <a:gdLst/>
                <a:ahLst/>
                <a:cxnLst/>
                <a:rect l="l" t="t" r="r" b="b"/>
                <a:pathLst>
                  <a:path w="2410" h="2048" extrusionOk="0">
                    <a:moveTo>
                      <a:pt x="2084" y="0"/>
                    </a:moveTo>
                    <a:lnTo>
                      <a:pt x="0" y="1631"/>
                    </a:lnTo>
                    <a:lnTo>
                      <a:pt x="327" y="2047"/>
                    </a:lnTo>
                    <a:lnTo>
                      <a:pt x="2410" y="416"/>
                    </a:lnTo>
                    <a:lnTo>
                      <a:pt x="20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3" name="Google Shape;83;p2"/>
              <p:cNvSpPr/>
              <p:nvPr/>
            </p:nvSpPr>
            <p:spPr>
              <a:xfrm>
                <a:off x="1254112" y="3783095"/>
                <a:ext cx="208618" cy="173021"/>
              </a:xfrm>
              <a:custGeom>
                <a:avLst/>
                <a:gdLst/>
                <a:ahLst/>
                <a:cxnLst/>
                <a:rect l="l" t="t" r="r" b="b"/>
                <a:pathLst>
                  <a:path w="3487" h="2892" extrusionOk="0">
                    <a:moveTo>
                      <a:pt x="3159" y="0"/>
                    </a:moveTo>
                    <a:lnTo>
                      <a:pt x="0" y="2474"/>
                    </a:lnTo>
                    <a:lnTo>
                      <a:pt x="328" y="2891"/>
                    </a:lnTo>
                    <a:lnTo>
                      <a:pt x="3486"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4" name="Google Shape;84;p2"/>
              <p:cNvSpPr/>
              <p:nvPr/>
            </p:nvSpPr>
            <p:spPr>
              <a:xfrm>
                <a:off x="1315974" y="3912382"/>
                <a:ext cx="144184" cy="122646"/>
              </a:xfrm>
              <a:custGeom>
                <a:avLst/>
                <a:gdLst/>
                <a:ahLst/>
                <a:cxnLst/>
                <a:rect l="l" t="t" r="r" b="b"/>
                <a:pathLst>
                  <a:path w="2410" h="2050" extrusionOk="0">
                    <a:moveTo>
                      <a:pt x="2083" y="0"/>
                    </a:moveTo>
                    <a:lnTo>
                      <a:pt x="0" y="1633"/>
                    </a:lnTo>
                    <a:lnTo>
                      <a:pt x="326" y="2049"/>
                    </a:lnTo>
                    <a:lnTo>
                      <a:pt x="2410" y="418"/>
                    </a:lnTo>
                    <a:lnTo>
                      <a:pt x="20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5" name="Google Shape;85;p2"/>
              <p:cNvSpPr/>
              <p:nvPr/>
            </p:nvSpPr>
            <p:spPr>
              <a:xfrm>
                <a:off x="1376160" y="3938646"/>
                <a:ext cx="208559" cy="173081"/>
              </a:xfrm>
              <a:custGeom>
                <a:avLst/>
                <a:gdLst/>
                <a:ahLst/>
                <a:cxnLst/>
                <a:rect l="l" t="t" r="r" b="b"/>
                <a:pathLst>
                  <a:path w="3486" h="2893" extrusionOk="0">
                    <a:moveTo>
                      <a:pt x="3159" y="1"/>
                    </a:moveTo>
                    <a:lnTo>
                      <a:pt x="0" y="2476"/>
                    </a:lnTo>
                    <a:lnTo>
                      <a:pt x="327" y="2892"/>
                    </a:lnTo>
                    <a:lnTo>
                      <a:pt x="3486"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6" name="Google Shape;86;p2"/>
              <p:cNvSpPr/>
              <p:nvPr/>
            </p:nvSpPr>
            <p:spPr>
              <a:xfrm>
                <a:off x="1443705" y="4075471"/>
                <a:ext cx="144124" cy="122527"/>
              </a:xfrm>
              <a:custGeom>
                <a:avLst/>
                <a:gdLst/>
                <a:ahLst/>
                <a:cxnLst/>
                <a:rect l="l" t="t" r="r" b="b"/>
                <a:pathLst>
                  <a:path w="2409" h="2048" extrusionOk="0">
                    <a:moveTo>
                      <a:pt x="2082" y="1"/>
                    </a:moveTo>
                    <a:lnTo>
                      <a:pt x="0" y="1632"/>
                    </a:lnTo>
                    <a:lnTo>
                      <a:pt x="326" y="2048"/>
                    </a:lnTo>
                    <a:lnTo>
                      <a:pt x="2408" y="417"/>
                    </a:lnTo>
                    <a:lnTo>
                      <a:pt x="208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7" name="Google Shape;87;p2"/>
              <p:cNvSpPr/>
              <p:nvPr/>
            </p:nvSpPr>
            <p:spPr>
              <a:xfrm>
                <a:off x="1503892" y="4101676"/>
                <a:ext cx="208559" cy="173021"/>
              </a:xfrm>
              <a:custGeom>
                <a:avLst/>
                <a:gdLst/>
                <a:ahLst/>
                <a:cxnLst/>
                <a:rect l="l" t="t" r="r" b="b"/>
                <a:pathLst>
                  <a:path w="3486" h="2892" extrusionOk="0">
                    <a:moveTo>
                      <a:pt x="3159" y="1"/>
                    </a:moveTo>
                    <a:lnTo>
                      <a:pt x="0" y="2476"/>
                    </a:lnTo>
                    <a:lnTo>
                      <a:pt x="327" y="2892"/>
                    </a:lnTo>
                    <a:lnTo>
                      <a:pt x="3486"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8" name="Google Shape;88;p2"/>
              <p:cNvSpPr/>
              <p:nvPr/>
            </p:nvSpPr>
            <p:spPr>
              <a:xfrm>
                <a:off x="1565634" y="4231142"/>
                <a:ext cx="144184" cy="122646"/>
              </a:xfrm>
              <a:custGeom>
                <a:avLst/>
                <a:gdLst/>
                <a:ahLst/>
                <a:cxnLst/>
                <a:rect l="l" t="t" r="r" b="b"/>
                <a:pathLst>
                  <a:path w="2410" h="2050" extrusionOk="0">
                    <a:moveTo>
                      <a:pt x="2083" y="1"/>
                    </a:moveTo>
                    <a:lnTo>
                      <a:pt x="1" y="1633"/>
                    </a:lnTo>
                    <a:lnTo>
                      <a:pt x="328" y="2049"/>
                    </a:lnTo>
                    <a:lnTo>
                      <a:pt x="2410" y="418"/>
                    </a:lnTo>
                    <a:lnTo>
                      <a:pt x="20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89" name="Google Shape;89;p2"/>
              <p:cNvSpPr/>
              <p:nvPr/>
            </p:nvSpPr>
            <p:spPr>
              <a:xfrm>
                <a:off x="1625820" y="4257645"/>
                <a:ext cx="208499" cy="172901"/>
              </a:xfrm>
              <a:custGeom>
                <a:avLst/>
                <a:gdLst/>
                <a:ahLst/>
                <a:cxnLst/>
                <a:rect l="l" t="t" r="r" b="b"/>
                <a:pathLst>
                  <a:path w="3485" h="2890" extrusionOk="0">
                    <a:moveTo>
                      <a:pt x="3159" y="0"/>
                    </a:moveTo>
                    <a:lnTo>
                      <a:pt x="1" y="2474"/>
                    </a:lnTo>
                    <a:lnTo>
                      <a:pt x="326" y="2890"/>
                    </a:lnTo>
                    <a:lnTo>
                      <a:pt x="3485"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0" name="Google Shape;90;p2"/>
              <p:cNvSpPr/>
              <p:nvPr/>
            </p:nvSpPr>
            <p:spPr>
              <a:xfrm>
                <a:off x="1687682" y="4386932"/>
                <a:ext cx="144124" cy="122527"/>
              </a:xfrm>
              <a:custGeom>
                <a:avLst/>
                <a:gdLst/>
                <a:ahLst/>
                <a:cxnLst/>
                <a:rect l="l" t="t" r="r" b="b"/>
                <a:pathLst>
                  <a:path w="2409" h="2048" extrusionOk="0">
                    <a:moveTo>
                      <a:pt x="2083" y="0"/>
                    </a:moveTo>
                    <a:lnTo>
                      <a:pt x="1" y="1631"/>
                    </a:lnTo>
                    <a:lnTo>
                      <a:pt x="326" y="2048"/>
                    </a:lnTo>
                    <a:lnTo>
                      <a:pt x="2408"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1" name="Google Shape;91;p2"/>
              <p:cNvSpPr/>
              <p:nvPr/>
            </p:nvSpPr>
            <p:spPr>
              <a:xfrm>
                <a:off x="1747868" y="4413196"/>
                <a:ext cx="208499" cy="173081"/>
              </a:xfrm>
              <a:custGeom>
                <a:avLst/>
                <a:gdLst/>
                <a:ahLst/>
                <a:cxnLst/>
                <a:rect l="l" t="t" r="r" b="b"/>
                <a:pathLst>
                  <a:path w="3485" h="2893" extrusionOk="0">
                    <a:moveTo>
                      <a:pt x="3159" y="1"/>
                    </a:moveTo>
                    <a:lnTo>
                      <a:pt x="1" y="2474"/>
                    </a:lnTo>
                    <a:lnTo>
                      <a:pt x="328" y="2892"/>
                    </a:lnTo>
                    <a:lnTo>
                      <a:pt x="3485"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2" name="Google Shape;92;p2"/>
              <p:cNvSpPr/>
              <p:nvPr/>
            </p:nvSpPr>
            <p:spPr>
              <a:xfrm>
                <a:off x="1809670" y="4542663"/>
                <a:ext cx="144184" cy="122587"/>
              </a:xfrm>
              <a:custGeom>
                <a:avLst/>
                <a:gdLst/>
                <a:ahLst/>
                <a:cxnLst/>
                <a:rect l="l" t="t" r="r" b="b"/>
                <a:pathLst>
                  <a:path w="2410" h="2049" extrusionOk="0">
                    <a:moveTo>
                      <a:pt x="2082" y="1"/>
                    </a:moveTo>
                    <a:lnTo>
                      <a:pt x="0" y="1632"/>
                    </a:lnTo>
                    <a:lnTo>
                      <a:pt x="327" y="2048"/>
                    </a:lnTo>
                    <a:lnTo>
                      <a:pt x="2409" y="417"/>
                    </a:lnTo>
                    <a:lnTo>
                      <a:pt x="208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3" name="Google Shape;93;p2"/>
              <p:cNvSpPr/>
              <p:nvPr/>
            </p:nvSpPr>
            <p:spPr>
              <a:xfrm>
                <a:off x="1869856" y="4569046"/>
                <a:ext cx="208499" cy="173081"/>
              </a:xfrm>
              <a:custGeom>
                <a:avLst/>
                <a:gdLst/>
                <a:ahLst/>
                <a:cxnLst/>
                <a:rect l="l" t="t" r="r" b="b"/>
                <a:pathLst>
                  <a:path w="3485" h="2893" extrusionOk="0">
                    <a:moveTo>
                      <a:pt x="3159" y="1"/>
                    </a:moveTo>
                    <a:lnTo>
                      <a:pt x="0" y="2476"/>
                    </a:lnTo>
                    <a:lnTo>
                      <a:pt x="326" y="2892"/>
                    </a:lnTo>
                    <a:lnTo>
                      <a:pt x="3484"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4" name="Google Shape;94;p2"/>
              <p:cNvSpPr/>
              <p:nvPr/>
            </p:nvSpPr>
            <p:spPr>
              <a:xfrm>
                <a:off x="1936743" y="4704974"/>
                <a:ext cx="144244" cy="122587"/>
              </a:xfrm>
              <a:custGeom>
                <a:avLst/>
                <a:gdLst/>
                <a:ahLst/>
                <a:cxnLst/>
                <a:rect l="l" t="t" r="r" b="b"/>
                <a:pathLst>
                  <a:path w="2411" h="2049" extrusionOk="0">
                    <a:moveTo>
                      <a:pt x="2083" y="1"/>
                    </a:moveTo>
                    <a:lnTo>
                      <a:pt x="1" y="1632"/>
                    </a:lnTo>
                    <a:lnTo>
                      <a:pt x="328" y="2048"/>
                    </a:lnTo>
                    <a:lnTo>
                      <a:pt x="2410" y="417"/>
                    </a:lnTo>
                    <a:lnTo>
                      <a:pt x="20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5" name="Google Shape;95;p2"/>
              <p:cNvSpPr/>
              <p:nvPr/>
            </p:nvSpPr>
            <p:spPr>
              <a:xfrm>
                <a:off x="1996870" y="4731298"/>
                <a:ext cx="208559" cy="172961"/>
              </a:xfrm>
              <a:custGeom>
                <a:avLst/>
                <a:gdLst/>
                <a:ahLst/>
                <a:cxnLst/>
                <a:rect l="l" t="t" r="r" b="b"/>
                <a:pathLst>
                  <a:path w="3486" h="2891" extrusionOk="0">
                    <a:moveTo>
                      <a:pt x="3159" y="0"/>
                    </a:moveTo>
                    <a:lnTo>
                      <a:pt x="0" y="2474"/>
                    </a:lnTo>
                    <a:lnTo>
                      <a:pt x="327" y="2890"/>
                    </a:lnTo>
                    <a:lnTo>
                      <a:pt x="3486" y="417"/>
                    </a:lnTo>
                    <a:lnTo>
                      <a:pt x="31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6" name="Google Shape;96;p2"/>
              <p:cNvSpPr/>
              <p:nvPr/>
            </p:nvSpPr>
            <p:spPr>
              <a:xfrm>
                <a:off x="2058731" y="4860585"/>
                <a:ext cx="144184" cy="122646"/>
              </a:xfrm>
              <a:custGeom>
                <a:avLst/>
                <a:gdLst/>
                <a:ahLst/>
                <a:cxnLst/>
                <a:rect l="l" t="t" r="r" b="b"/>
                <a:pathLst>
                  <a:path w="2410" h="2050" extrusionOk="0">
                    <a:moveTo>
                      <a:pt x="2082" y="1"/>
                    </a:moveTo>
                    <a:lnTo>
                      <a:pt x="0" y="1632"/>
                    </a:lnTo>
                    <a:lnTo>
                      <a:pt x="327" y="2049"/>
                    </a:lnTo>
                    <a:lnTo>
                      <a:pt x="2410" y="417"/>
                    </a:lnTo>
                    <a:lnTo>
                      <a:pt x="208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7" name="Google Shape;97;p2"/>
              <p:cNvSpPr/>
              <p:nvPr/>
            </p:nvSpPr>
            <p:spPr>
              <a:xfrm>
                <a:off x="2118918" y="4887088"/>
                <a:ext cx="208499" cy="172901"/>
              </a:xfrm>
              <a:custGeom>
                <a:avLst/>
                <a:gdLst/>
                <a:ahLst/>
                <a:cxnLst/>
                <a:rect l="l" t="t" r="r" b="b"/>
                <a:pathLst>
                  <a:path w="3485" h="2890" extrusionOk="0">
                    <a:moveTo>
                      <a:pt x="3159" y="0"/>
                    </a:moveTo>
                    <a:lnTo>
                      <a:pt x="0" y="2474"/>
                    </a:lnTo>
                    <a:lnTo>
                      <a:pt x="326" y="2890"/>
                    </a:lnTo>
                    <a:lnTo>
                      <a:pt x="3484"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98" name="Google Shape;98;p2"/>
              <p:cNvSpPr/>
              <p:nvPr/>
            </p:nvSpPr>
            <p:spPr>
              <a:xfrm>
                <a:off x="2180779" y="5016375"/>
                <a:ext cx="144065" cy="122587"/>
              </a:xfrm>
              <a:custGeom>
                <a:avLst/>
                <a:gdLst/>
                <a:ahLst/>
                <a:cxnLst/>
                <a:rect l="l" t="t" r="r" b="b"/>
                <a:pathLst>
                  <a:path w="2408" h="2049" extrusionOk="0">
                    <a:moveTo>
                      <a:pt x="2082" y="0"/>
                    </a:moveTo>
                    <a:lnTo>
                      <a:pt x="0" y="1631"/>
                    </a:lnTo>
                    <a:lnTo>
                      <a:pt x="326" y="2049"/>
                    </a:lnTo>
                    <a:lnTo>
                      <a:pt x="2408" y="416"/>
                    </a:lnTo>
                    <a:lnTo>
                      <a:pt x="20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sp>
          <p:nvSpPr>
            <p:cNvPr id="99" name="Google Shape;99;p2"/>
            <p:cNvSpPr/>
            <p:nvPr/>
          </p:nvSpPr>
          <p:spPr>
            <a:xfrm rot="746023">
              <a:off x="-551453" y="2603886"/>
              <a:ext cx="2308575" cy="2940563"/>
            </a:xfrm>
            <a:custGeom>
              <a:avLst/>
              <a:gdLst/>
              <a:ahLst/>
              <a:cxnLst/>
              <a:rect l="l" t="t" r="r" b="b"/>
              <a:pathLst>
                <a:path w="38589" h="49153" extrusionOk="0">
                  <a:moveTo>
                    <a:pt x="209" y="0"/>
                  </a:moveTo>
                  <a:lnTo>
                    <a:pt x="0" y="164"/>
                  </a:lnTo>
                  <a:lnTo>
                    <a:pt x="38379" y="49153"/>
                  </a:lnTo>
                  <a:lnTo>
                    <a:pt x="38588" y="48991"/>
                  </a:lnTo>
                  <a:lnTo>
                    <a:pt x="20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grpSp>
        <p:nvGrpSpPr>
          <p:cNvPr id="100" name="Google Shape;100;p2"/>
          <p:cNvGrpSpPr/>
          <p:nvPr/>
        </p:nvGrpSpPr>
        <p:grpSpPr>
          <a:xfrm>
            <a:off x="1802785" y="5194100"/>
            <a:ext cx="290841" cy="304720"/>
            <a:chOff x="1567788" y="4831150"/>
            <a:chExt cx="218131" cy="228540"/>
          </a:xfrm>
        </p:grpSpPr>
        <p:sp>
          <p:nvSpPr>
            <p:cNvPr id="101" name="Google Shape;101;p2"/>
            <p:cNvSpPr/>
            <p:nvPr/>
          </p:nvSpPr>
          <p:spPr>
            <a:xfrm>
              <a:off x="1691630" y="4831150"/>
              <a:ext cx="18367" cy="63597"/>
            </a:xfrm>
            <a:custGeom>
              <a:avLst/>
              <a:gdLst/>
              <a:ahLst/>
              <a:cxnLst/>
              <a:rect l="l" t="t" r="r" b="b"/>
              <a:pathLst>
                <a:path w="307" h="1063" extrusionOk="0">
                  <a:moveTo>
                    <a:pt x="154" y="1"/>
                  </a:moveTo>
                  <a:cubicBezTo>
                    <a:pt x="77" y="1"/>
                    <a:pt x="0" y="50"/>
                    <a:pt x="0" y="149"/>
                  </a:cubicBezTo>
                  <a:lnTo>
                    <a:pt x="0" y="915"/>
                  </a:lnTo>
                  <a:cubicBezTo>
                    <a:pt x="0" y="1013"/>
                    <a:pt x="77" y="1062"/>
                    <a:pt x="154" y="1062"/>
                  </a:cubicBezTo>
                  <a:cubicBezTo>
                    <a:pt x="230" y="1062"/>
                    <a:pt x="307" y="1013"/>
                    <a:pt x="307" y="915"/>
                  </a:cubicBezTo>
                  <a:lnTo>
                    <a:pt x="307" y="149"/>
                  </a:lnTo>
                  <a:cubicBezTo>
                    <a:pt x="307" y="50"/>
                    <a:pt x="230" y="1"/>
                    <a:pt x="1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2" name="Google Shape;102;p2"/>
            <p:cNvSpPr/>
            <p:nvPr/>
          </p:nvSpPr>
          <p:spPr>
            <a:xfrm>
              <a:off x="1627256" y="4858670"/>
              <a:ext cx="40503" cy="54862"/>
            </a:xfrm>
            <a:custGeom>
              <a:avLst/>
              <a:gdLst/>
              <a:ahLst/>
              <a:cxnLst/>
              <a:rect l="l" t="t" r="r" b="b"/>
              <a:pathLst>
                <a:path w="677" h="917" extrusionOk="0">
                  <a:moveTo>
                    <a:pt x="150" y="1"/>
                  </a:moveTo>
                  <a:cubicBezTo>
                    <a:pt x="74" y="1"/>
                    <a:pt x="0" y="50"/>
                    <a:pt x="4" y="148"/>
                  </a:cubicBezTo>
                  <a:cubicBezTo>
                    <a:pt x="16" y="411"/>
                    <a:pt x="177" y="684"/>
                    <a:pt x="355" y="869"/>
                  </a:cubicBezTo>
                  <a:cubicBezTo>
                    <a:pt x="387" y="902"/>
                    <a:pt x="422" y="916"/>
                    <a:pt x="457" y="916"/>
                  </a:cubicBezTo>
                  <a:cubicBezTo>
                    <a:pt x="573" y="916"/>
                    <a:pt x="677" y="762"/>
                    <a:pt x="571" y="653"/>
                  </a:cubicBezTo>
                  <a:cubicBezTo>
                    <a:pt x="453" y="528"/>
                    <a:pt x="318" y="326"/>
                    <a:pt x="310" y="148"/>
                  </a:cubicBezTo>
                  <a:cubicBezTo>
                    <a:pt x="305" y="50"/>
                    <a:pt x="226" y="1"/>
                    <a:pt x="1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3" name="Google Shape;103;p2"/>
            <p:cNvSpPr/>
            <p:nvPr/>
          </p:nvSpPr>
          <p:spPr>
            <a:xfrm>
              <a:off x="1567788" y="4931959"/>
              <a:ext cx="80707" cy="27222"/>
            </a:xfrm>
            <a:custGeom>
              <a:avLst/>
              <a:gdLst/>
              <a:ahLst/>
              <a:cxnLst/>
              <a:rect l="l" t="t" r="r" b="b"/>
              <a:pathLst>
                <a:path w="1349" h="455" extrusionOk="0">
                  <a:moveTo>
                    <a:pt x="240" y="1"/>
                  </a:moveTo>
                  <a:cubicBezTo>
                    <a:pt x="96" y="1"/>
                    <a:pt x="0" y="209"/>
                    <a:pt x="154" y="281"/>
                  </a:cubicBezTo>
                  <a:cubicBezTo>
                    <a:pt x="467" y="426"/>
                    <a:pt x="812" y="455"/>
                    <a:pt x="1152" y="455"/>
                  </a:cubicBezTo>
                  <a:cubicBezTo>
                    <a:pt x="1349" y="455"/>
                    <a:pt x="1349" y="148"/>
                    <a:pt x="1152" y="148"/>
                  </a:cubicBezTo>
                  <a:cubicBezTo>
                    <a:pt x="870" y="148"/>
                    <a:pt x="569" y="136"/>
                    <a:pt x="309" y="17"/>
                  </a:cubicBezTo>
                  <a:cubicBezTo>
                    <a:pt x="285" y="6"/>
                    <a:pt x="262" y="1"/>
                    <a:pt x="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4" name="Google Shape;104;p2"/>
            <p:cNvSpPr/>
            <p:nvPr/>
          </p:nvSpPr>
          <p:spPr>
            <a:xfrm>
              <a:off x="1599735" y="4986641"/>
              <a:ext cx="48759" cy="36375"/>
            </a:xfrm>
            <a:custGeom>
              <a:avLst/>
              <a:gdLst/>
              <a:ahLst/>
              <a:cxnLst/>
              <a:rect l="l" t="t" r="r" b="b"/>
              <a:pathLst>
                <a:path w="815" h="608" extrusionOk="0">
                  <a:moveTo>
                    <a:pt x="622" y="1"/>
                  </a:moveTo>
                  <a:cubicBezTo>
                    <a:pt x="621" y="1"/>
                    <a:pt x="619" y="1"/>
                    <a:pt x="618" y="1"/>
                  </a:cubicBezTo>
                  <a:cubicBezTo>
                    <a:pt x="336" y="5"/>
                    <a:pt x="16" y="138"/>
                    <a:pt x="4" y="459"/>
                  </a:cubicBezTo>
                  <a:cubicBezTo>
                    <a:pt x="1" y="558"/>
                    <a:pt x="76" y="607"/>
                    <a:pt x="152" y="607"/>
                  </a:cubicBezTo>
                  <a:cubicBezTo>
                    <a:pt x="229" y="607"/>
                    <a:pt x="307" y="558"/>
                    <a:pt x="311" y="459"/>
                  </a:cubicBezTo>
                  <a:cubicBezTo>
                    <a:pt x="311" y="433"/>
                    <a:pt x="324" y="399"/>
                    <a:pt x="367" y="369"/>
                  </a:cubicBezTo>
                  <a:cubicBezTo>
                    <a:pt x="440" y="318"/>
                    <a:pt x="530" y="307"/>
                    <a:pt x="618" y="306"/>
                  </a:cubicBezTo>
                  <a:cubicBezTo>
                    <a:pt x="814" y="303"/>
                    <a:pt x="815" y="1"/>
                    <a:pt x="6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5" name="Google Shape;105;p2"/>
            <p:cNvSpPr/>
            <p:nvPr/>
          </p:nvSpPr>
          <p:spPr>
            <a:xfrm>
              <a:off x="1660580" y="5004828"/>
              <a:ext cx="31110" cy="54862"/>
            </a:xfrm>
            <a:custGeom>
              <a:avLst/>
              <a:gdLst/>
              <a:ahLst/>
              <a:cxnLst/>
              <a:rect l="l" t="t" r="r" b="b"/>
              <a:pathLst>
                <a:path w="520" h="917" extrusionOk="0">
                  <a:moveTo>
                    <a:pt x="219" y="0"/>
                  </a:moveTo>
                  <a:cubicBezTo>
                    <a:pt x="104" y="0"/>
                    <a:pt x="0" y="153"/>
                    <a:pt x="105" y="263"/>
                  </a:cubicBezTo>
                  <a:cubicBezTo>
                    <a:pt x="235" y="399"/>
                    <a:pt x="213" y="593"/>
                    <a:pt x="213" y="769"/>
                  </a:cubicBezTo>
                  <a:cubicBezTo>
                    <a:pt x="213" y="867"/>
                    <a:pt x="289" y="916"/>
                    <a:pt x="366" y="916"/>
                  </a:cubicBezTo>
                  <a:cubicBezTo>
                    <a:pt x="443" y="916"/>
                    <a:pt x="519" y="867"/>
                    <a:pt x="519" y="769"/>
                  </a:cubicBezTo>
                  <a:cubicBezTo>
                    <a:pt x="519" y="501"/>
                    <a:pt x="515" y="250"/>
                    <a:pt x="321" y="47"/>
                  </a:cubicBezTo>
                  <a:cubicBezTo>
                    <a:pt x="289" y="14"/>
                    <a:pt x="254" y="0"/>
                    <a:pt x="2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6" name="Google Shape;106;p2"/>
            <p:cNvSpPr/>
            <p:nvPr/>
          </p:nvSpPr>
          <p:spPr>
            <a:xfrm>
              <a:off x="1707245" y="4986641"/>
              <a:ext cx="39666" cy="36375"/>
            </a:xfrm>
            <a:custGeom>
              <a:avLst/>
              <a:gdLst/>
              <a:ahLst/>
              <a:cxnLst/>
              <a:rect l="l" t="t" r="r" b="b"/>
              <a:pathLst>
                <a:path w="663" h="608" extrusionOk="0">
                  <a:moveTo>
                    <a:pt x="190" y="1"/>
                  </a:moveTo>
                  <a:cubicBezTo>
                    <a:pt x="1" y="1"/>
                    <a:pt x="5" y="297"/>
                    <a:pt x="198" y="306"/>
                  </a:cubicBezTo>
                  <a:cubicBezTo>
                    <a:pt x="272" y="310"/>
                    <a:pt x="348" y="385"/>
                    <a:pt x="351" y="459"/>
                  </a:cubicBezTo>
                  <a:cubicBezTo>
                    <a:pt x="355" y="558"/>
                    <a:pt x="434" y="607"/>
                    <a:pt x="511" y="607"/>
                  </a:cubicBezTo>
                  <a:cubicBezTo>
                    <a:pt x="588" y="607"/>
                    <a:pt x="662" y="558"/>
                    <a:pt x="658" y="459"/>
                  </a:cubicBezTo>
                  <a:cubicBezTo>
                    <a:pt x="646" y="214"/>
                    <a:pt x="445" y="11"/>
                    <a:pt x="198" y="1"/>
                  </a:cubicBezTo>
                  <a:cubicBezTo>
                    <a:pt x="195" y="1"/>
                    <a:pt x="192" y="1"/>
                    <a:pt x="1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7" name="Google Shape;107;p2"/>
            <p:cNvSpPr/>
            <p:nvPr/>
          </p:nvSpPr>
          <p:spPr>
            <a:xfrm>
              <a:off x="1725612" y="4931600"/>
              <a:ext cx="60306" cy="18427"/>
            </a:xfrm>
            <a:custGeom>
              <a:avLst/>
              <a:gdLst/>
              <a:ahLst/>
              <a:cxnLst/>
              <a:rect l="l" t="t" r="r" b="b"/>
              <a:pathLst>
                <a:path w="1008" h="308" extrusionOk="0">
                  <a:moveTo>
                    <a:pt x="197" y="1"/>
                  </a:moveTo>
                  <a:cubicBezTo>
                    <a:pt x="0" y="1"/>
                    <a:pt x="0" y="307"/>
                    <a:pt x="197" y="307"/>
                  </a:cubicBezTo>
                  <a:lnTo>
                    <a:pt x="811" y="307"/>
                  </a:lnTo>
                  <a:cubicBezTo>
                    <a:pt x="1008" y="307"/>
                    <a:pt x="1008" y="1"/>
                    <a:pt x="8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08" name="Google Shape;108;p2"/>
            <p:cNvSpPr/>
            <p:nvPr/>
          </p:nvSpPr>
          <p:spPr>
            <a:xfrm>
              <a:off x="1727946" y="4858670"/>
              <a:ext cx="28179" cy="45230"/>
            </a:xfrm>
            <a:custGeom>
              <a:avLst/>
              <a:gdLst/>
              <a:ahLst/>
              <a:cxnLst/>
              <a:rect l="l" t="t" r="r" b="b"/>
              <a:pathLst>
                <a:path w="471" h="756" extrusionOk="0">
                  <a:moveTo>
                    <a:pt x="320" y="1"/>
                  </a:moveTo>
                  <a:cubicBezTo>
                    <a:pt x="243" y="1"/>
                    <a:pt x="164" y="50"/>
                    <a:pt x="158" y="148"/>
                  </a:cubicBezTo>
                  <a:cubicBezTo>
                    <a:pt x="154" y="221"/>
                    <a:pt x="109" y="288"/>
                    <a:pt x="78" y="352"/>
                  </a:cubicBezTo>
                  <a:cubicBezTo>
                    <a:pt x="37" y="434"/>
                    <a:pt x="9" y="516"/>
                    <a:pt x="5" y="608"/>
                  </a:cubicBezTo>
                  <a:cubicBezTo>
                    <a:pt x="0" y="706"/>
                    <a:pt x="74" y="755"/>
                    <a:pt x="150" y="755"/>
                  </a:cubicBezTo>
                  <a:cubicBezTo>
                    <a:pt x="227" y="755"/>
                    <a:pt x="307" y="706"/>
                    <a:pt x="312" y="608"/>
                  </a:cubicBezTo>
                  <a:cubicBezTo>
                    <a:pt x="316" y="536"/>
                    <a:pt x="361" y="468"/>
                    <a:pt x="392" y="405"/>
                  </a:cubicBezTo>
                  <a:cubicBezTo>
                    <a:pt x="433" y="322"/>
                    <a:pt x="459" y="240"/>
                    <a:pt x="465" y="148"/>
                  </a:cubicBezTo>
                  <a:cubicBezTo>
                    <a:pt x="470" y="50"/>
                    <a:pt x="396" y="1"/>
                    <a:pt x="3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grpSp>
        <p:nvGrpSpPr>
          <p:cNvPr id="109" name="Google Shape;109;p2"/>
          <p:cNvGrpSpPr/>
          <p:nvPr/>
        </p:nvGrpSpPr>
        <p:grpSpPr>
          <a:xfrm>
            <a:off x="9211250" y="2029964"/>
            <a:ext cx="351559" cy="351451"/>
            <a:chOff x="4028549" y="3239505"/>
            <a:chExt cx="131381" cy="131321"/>
          </a:xfrm>
        </p:grpSpPr>
        <p:sp>
          <p:nvSpPr>
            <p:cNvPr id="110" name="Google Shape;110;p2"/>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sp>
          <p:nvSpPr>
            <p:cNvPr id="111" name="Google Shape;111;p2"/>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Segoe UI Light"/>
                <a:ea typeface="+mn-ea"/>
                <a:cs typeface="+mn-cs"/>
              </a:endParaRPr>
            </a:p>
          </p:txBody>
        </p:sp>
      </p:grpSp>
    </p:spTree>
    <p:extLst>
      <p:ext uri="{BB962C8B-B14F-4D97-AF65-F5344CB8AC3E}">
        <p14:creationId xmlns:p14="http://schemas.microsoft.com/office/powerpoint/2010/main" val="10492448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36947625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solidFill>
                  <a:prstClr val="black"/>
                </a:solidFill>
              </a:endParaRPr>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solidFill>
                  <a:prstClr val="black"/>
                </a:solidFill>
              </a:endParaRPr>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9661403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Tree>
    <p:extLst>
      <p:ext uri="{BB962C8B-B14F-4D97-AF65-F5344CB8AC3E}">
        <p14:creationId xmlns:p14="http://schemas.microsoft.com/office/powerpoint/2010/main" val="201266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4765AD9-A995-41E0-87F8-36E138CCAFA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6EBD8EA-12F8-4697-A4C2-AD389FDBD5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C4F5F9-337F-4F89-91F1-F193547772BD}"/>
              </a:ext>
            </a:extLst>
          </p:cNvPr>
          <p:cNvSpPr>
            <a:spLocks noGrp="1"/>
          </p:cNvSpPr>
          <p:nvPr>
            <p:ph type="sldNum" sz="quarter" idx="12"/>
          </p:nvPr>
        </p:nvSpPr>
        <p:spPr/>
        <p:txBody>
          <a:bodyPr/>
          <a:lstStyle>
            <a:lvl1pPr>
              <a:defRPr/>
            </a:lvl1pPr>
          </a:lstStyle>
          <a:p>
            <a:pPr>
              <a:defRPr/>
            </a:pPr>
            <a:fld id="{63DEDC86-E640-4AD7-A77E-FA8260F6DA2C}" type="slidenum">
              <a:rPr lang="en-US" altLang="en-US"/>
              <a:pPr>
                <a:defRPr/>
              </a:pPr>
              <a:t>‹#›</a:t>
            </a:fld>
            <a:endParaRPr lang="en-US" altLang="en-US"/>
          </a:p>
        </p:txBody>
      </p:sp>
    </p:spTree>
    <p:extLst>
      <p:ext uri="{BB962C8B-B14F-4D97-AF65-F5344CB8AC3E}">
        <p14:creationId xmlns:p14="http://schemas.microsoft.com/office/powerpoint/2010/main" val="3053612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solidFill>
                  <a:srgbClr val="FFCD00"/>
                </a:solidFill>
              </a:rPr>
              <a:pPr/>
              <a:t>‹#›</a:t>
            </a:fld>
            <a:endParaRPr lang="ru-RU" dirty="0">
              <a:solidFill>
                <a:srgbClr val="FFCD00"/>
              </a:solidFill>
            </a:endParaRPr>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solidFill>
                <a:prstClr val="black"/>
              </a:solidFill>
            </a:endParaRPr>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solidFill>
                <a:prstClr val="black"/>
              </a:solidFill>
            </a:endParaRPr>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2391339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10452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smtClean="0">
                <a:solidFill>
                  <a:prstClr val="black"/>
                </a:solidFill>
              </a:rPr>
              <a:pPr/>
              <a:t>‹#›</a:t>
            </a:fld>
            <a:endParaRPr lang="en-US" dirty="0">
              <a:solidFill>
                <a:prstClr val="black"/>
              </a:solidFill>
            </a:endParaRP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endParaRPr lang="en-US" sz="1200" dirty="0">
              <a:solidFill>
                <a:prstClr val="black">
                  <a:lumMod val="75000"/>
                  <a:lumOff val="25000"/>
                </a:prstClr>
              </a:solidFill>
            </a:endParaRPr>
          </a:p>
        </p:txBody>
      </p:sp>
    </p:spTree>
    <p:extLst>
      <p:ext uri="{BB962C8B-B14F-4D97-AF65-F5344CB8AC3E}">
        <p14:creationId xmlns:p14="http://schemas.microsoft.com/office/powerpoint/2010/main" val="4180845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smtClean="0">
                <a:solidFill>
                  <a:prstClr val="black"/>
                </a:solidFill>
              </a:rPr>
              <a:pPr/>
              <a:t>‹#›</a:t>
            </a:fld>
            <a:endParaRPr lang="en-US" dirty="0">
              <a:solidFill>
                <a:prstClr val="black"/>
              </a:solidFill>
            </a:endParaRP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endParaRPr lang="en-US" sz="1200" dirty="0">
              <a:solidFill>
                <a:prstClr val="black">
                  <a:lumMod val="75000"/>
                  <a:lumOff val="25000"/>
                </a:prstClr>
              </a:solidFill>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56120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24561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458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01356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77656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a:lstStyle>
            <a:lvl1pPr marL="0" indent="0" algn="ctr">
              <a:buNone/>
              <a:defRPr sz="1600"/>
            </a:lvl1pPr>
          </a:lstStyle>
          <a:p>
            <a:pPr lvl="0"/>
            <a:r>
              <a:rPr lang="en-US"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a:lstStyle>
            <a:lvl1pPr marL="0" indent="0" algn="ctr">
              <a:buNone/>
              <a:defRPr b="1">
                <a:latin typeface="+mj-lt"/>
              </a:defRPr>
            </a:lvl1pPr>
          </a:lstStyle>
          <a:p>
            <a:pPr lvl="0"/>
            <a:r>
              <a:rPr lang="en-US"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a:lstStyle>
            <a:lvl1pPr marL="0" indent="0" algn="ctr">
              <a:buNone/>
              <a:defRPr b="1">
                <a:latin typeface="+mj-lt"/>
              </a:defRPr>
            </a:lvl1pPr>
          </a:lstStyle>
          <a:p>
            <a:pPr lvl="0"/>
            <a:r>
              <a:rPr lang="en-US"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a:lstStyle>
            <a:lvl1pPr marL="0" indent="0" algn="ctr">
              <a:buNone/>
              <a:defRPr sz="1600"/>
            </a:lvl1pPr>
          </a:lstStyle>
          <a:p>
            <a:pPr lvl="0"/>
            <a:r>
              <a:rPr lang="en-US" noProof="0"/>
              <a:t>Bullet Description</a:t>
            </a:r>
          </a:p>
        </p:txBody>
      </p:sp>
      <p:sp>
        <p:nvSpPr>
          <p:cNvPr id="4" name="Picture Placeholder 3">
            <a:extLst>
              <a:ext uri="{FF2B5EF4-FFF2-40B4-BE49-F238E27FC236}">
                <a16:creationId xmlns:a16="http://schemas.microsoft.com/office/drawing/2014/main" id="{B0B1F8F6-73A5-F142-8A28-094DA998B5F5}"/>
              </a:ext>
            </a:extLst>
          </p:cNvPr>
          <p:cNvSpPr>
            <a:spLocks noGrp="1"/>
          </p:cNvSpPr>
          <p:nvPr>
            <p:ph type="pic" sz="quarter" idx="27"/>
          </p:nvPr>
        </p:nvSpPr>
        <p:spPr>
          <a:xfrm>
            <a:off x="1086454" y="2358091"/>
            <a:ext cx="854075" cy="854075"/>
          </a:xfrm>
        </p:spPr>
        <p:txBody>
          <a:bodyPr/>
          <a:lstStyle>
            <a:lvl1pPr marL="0" indent="0">
              <a:buNone/>
              <a:defRPr/>
            </a:lvl1pPr>
          </a:lstStyle>
          <a:p>
            <a:r>
              <a:rPr lang="en-US" noProof="0"/>
              <a:t>Click icon to add picture</a:t>
            </a:r>
            <a:endParaRPr lang="en-US" noProof="0" dirty="0"/>
          </a:p>
        </p:txBody>
      </p:sp>
      <p:sp>
        <p:nvSpPr>
          <p:cNvPr id="32" name="Picture Placeholder 3">
            <a:extLst>
              <a:ext uri="{FF2B5EF4-FFF2-40B4-BE49-F238E27FC236}">
                <a16:creationId xmlns:a16="http://schemas.microsoft.com/office/drawing/2014/main" id="{F78A887E-89A6-244C-8AA4-484FE5358768}"/>
              </a:ext>
            </a:extLst>
          </p:cNvPr>
          <p:cNvSpPr>
            <a:spLocks noGrp="1"/>
          </p:cNvSpPr>
          <p:nvPr>
            <p:ph type="pic" sz="quarter" idx="28"/>
          </p:nvPr>
        </p:nvSpPr>
        <p:spPr>
          <a:xfrm>
            <a:off x="3380176" y="2358091"/>
            <a:ext cx="854075" cy="854075"/>
          </a:xfrm>
        </p:spPr>
        <p:txBody>
          <a:bodyPr/>
          <a:lstStyle>
            <a:lvl1pPr marL="0" indent="0">
              <a:buNone/>
              <a:defRPr/>
            </a:lvl1pPr>
          </a:lstStyle>
          <a:p>
            <a:r>
              <a:rPr lang="en-US" noProof="0"/>
              <a:t>Click icon to add picture</a:t>
            </a:r>
            <a:endParaRPr lang="en-US" noProof="0" dirty="0"/>
          </a:p>
        </p:txBody>
      </p:sp>
      <p:sp>
        <p:nvSpPr>
          <p:cNvPr id="33" name="Picture Placeholder 3">
            <a:extLst>
              <a:ext uri="{FF2B5EF4-FFF2-40B4-BE49-F238E27FC236}">
                <a16:creationId xmlns:a16="http://schemas.microsoft.com/office/drawing/2014/main" id="{52B18661-99A8-214A-A089-09F11F1EB5C4}"/>
              </a:ext>
            </a:extLst>
          </p:cNvPr>
          <p:cNvSpPr>
            <a:spLocks noGrp="1"/>
          </p:cNvSpPr>
          <p:nvPr>
            <p:ph type="pic" sz="quarter" idx="29"/>
          </p:nvPr>
        </p:nvSpPr>
        <p:spPr>
          <a:xfrm>
            <a:off x="5673898" y="2358091"/>
            <a:ext cx="854075" cy="854075"/>
          </a:xfrm>
        </p:spPr>
        <p:txBody>
          <a:bodyPr/>
          <a:lstStyle>
            <a:lvl1pPr marL="0" indent="0">
              <a:buNone/>
              <a:defRPr/>
            </a:lvl1pPr>
          </a:lstStyle>
          <a:p>
            <a:r>
              <a:rPr lang="en-US" noProof="0"/>
              <a:t>Click icon to add picture</a:t>
            </a:r>
            <a:endParaRPr lang="en-US" noProof="0" dirty="0"/>
          </a:p>
        </p:txBody>
      </p:sp>
      <p:sp>
        <p:nvSpPr>
          <p:cNvPr id="34" name="Picture Placeholder 3">
            <a:extLst>
              <a:ext uri="{FF2B5EF4-FFF2-40B4-BE49-F238E27FC236}">
                <a16:creationId xmlns:a16="http://schemas.microsoft.com/office/drawing/2014/main" id="{69D5F0B5-DE10-D646-9244-6B4289E7793E}"/>
              </a:ext>
            </a:extLst>
          </p:cNvPr>
          <p:cNvSpPr>
            <a:spLocks noGrp="1"/>
          </p:cNvSpPr>
          <p:nvPr>
            <p:ph type="pic" sz="quarter" idx="30"/>
          </p:nvPr>
        </p:nvSpPr>
        <p:spPr>
          <a:xfrm>
            <a:off x="7967620" y="2358091"/>
            <a:ext cx="854075" cy="854075"/>
          </a:xfrm>
        </p:spPr>
        <p:txBody>
          <a:bodyPr/>
          <a:lstStyle>
            <a:lvl1pPr marL="0" indent="0">
              <a:buNone/>
              <a:defRPr/>
            </a:lvl1pPr>
          </a:lstStyle>
          <a:p>
            <a:r>
              <a:rPr lang="en-US" noProof="0"/>
              <a:t>Click icon to add picture</a:t>
            </a:r>
            <a:endParaRPr lang="en-US" noProof="0" dirty="0"/>
          </a:p>
        </p:txBody>
      </p:sp>
      <p:sp>
        <p:nvSpPr>
          <p:cNvPr id="35" name="Picture Placeholder 3">
            <a:extLst>
              <a:ext uri="{FF2B5EF4-FFF2-40B4-BE49-F238E27FC236}">
                <a16:creationId xmlns:a16="http://schemas.microsoft.com/office/drawing/2014/main" id="{72B87CCD-6D17-844B-87EF-F8BC69D79B06}"/>
              </a:ext>
            </a:extLst>
          </p:cNvPr>
          <p:cNvSpPr>
            <a:spLocks noGrp="1"/>
          </p:cNvSpPr>
          <p:nvPr>
            <p:ph type="pic" sz="quarter" idx="31"/>
          </p:nvPr>
        </p:nvSpPr>
        <p:spPr>
          <a:xfrm>
            <a:off x="10261341" y="2358091"/>
            <a:ext cx="854075" cy="854075"/>
          </a:xfrm>
        </p:spPr>
        <p:txBody>
          <a:bodyPr/>
          <a:lstStyle>
            <a:lvl1pPr marL="0" indent="0">
              <a:buNone/>
              <a:defRPr/>
            </a:lvl1pPr>
          </a:lstStyle>
          <a:p>
            <a:r>
              <a:rPr lang="en-US" noProof="0"/>
              <a:t>Click icon to add picture</a:t>
            </a:r>
            <a:endParaRPr lang="en-US" noProof="0" dirty="0"/>
          </a:p>
        </p:txBody>
      </p:sp>
      <p:cxnSp>
        <p:nvCxnSpPr>
          <p:cNvPr id="25" name="Straight Connector 24" descr="First divider line on slide">
            <a:extLst>
              <a:ext uri="{FF2B5EF4-FFF2-40B4-BE49-F238E27FC236}">
                <a16:creationId xmlns:a16="http://schemas.microsoft.com/office/drawing/2014/main" id="{402BCAE3-72EC-4098-A211-3555BFDE9329}"/>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Second divider line on slide">
            <a:extLst>
              <a:ext uri="{FF2B5EF4-FFF2-40B4-BE49-F238E27FC236}">
                <a16:creationId xmlns:a16="http://schemas.microsoft.com/office/drawing/2014/main" id="{94A08494-9C0E-4AAF-BE9A-166FE994DABC}"/>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Third divider line on slide">
            <a:extLst>
              <a:ext uri="{FF2B5EF4-FFF2-40B4-BE49-F238E27FC236}">
                <a16:creationId xmlns:a16="http://schemas.microsoft.com/office/drawing/2014/main" id="{698FE6A1-AEF7-4FD7-A689-908A6B9CC06E}"/>
              </a:ext>
              <a:ext uri="{C183D7F6-B498-43B3-948B-1728B52AA6E4}">
                <adec:decorative xmlns:adec="http://schemas.microsoft.com/office/drawing/2017/decorative" val="1"/>
              </a:ext>
            </a:extLst>
          </p:cNvPr>
          <p:cNvCxnSpPr>
            <a:cxnSpLocks/>
          </p:cNvCxnSpPr>
          <p:nvPr userDrawn="1"/>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Fourth divider line on slide">
            <a:extLst>
              <a:ext uri="{FF2B5EF4-FFF2-40B4-BE49-F238E27FC236}">
                <a16:creationId xmlns:a16="http://schemas.microsoft.com/office/drawing/2014/main" id="{636DD6E3-6313-40D8-B03E-60E2E5A6979D}"/>
              </a:ext>
              <a:ext uri="{C183D7F6-B498-43B3-948B-1728B52AA6E4}">
                <adec:decorative xmlns:adec="http://schemas.microsoft.com/office/drawing/2017/decorative" val="1"/>
              </a:ext>
            </a:extLst>
          </p:cNvPr>
          <p:cNvCxnSpPr>
            <a:cxnSpLocks/>
          </p:cNvCxnSpPr>
          <p:nvPr userDrawn="1"/>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920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a:lstStyle>
            <a:lvl1pPr marL="0" indent="0">
              <a:buNone/>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a:lstStyle>
            <a:lvl1pPr marL="0" indent="0">
              <a:buNone/>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a:lstStyle>
            <a:lvl1pPr marL="0" indent="0">
              <a:buNone/>
              <a:defRPr/>
            </a:lvl1pPr>
          </a:lstStyle>
          <a:p>
            <a:r>
              <a:rPr lang="en-US" noProof="0"/>
              <a:t>Click icon to add picture</a:t>
            </a: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a:lstStyle>
            <a:lvl1pPr marL="0" indent="0" algn="ctr">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a:lstStyle>
            <a:lvl1pPr marL="0" indent="0" algn="ctr">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ACB39"/>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ACB39"/>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smtClean="0">
                <a:solidFill>
                  <a:prstClr val="black"/>
                </a:solidFill>
              </a:rPr>
              <a:pPr/>
              <a:t>‹#›</a:t>
            </a:fld>
            <a:endParaRPr lang="en-US" dirty="0">
              <a:solidFill>
                <a:prstClr val="black"/>
              </a:solidFill>
            </a:endParaRPr>
          </a:p>
        </p:txBody>
      </p:sp>
      <p:cxnSp>
        <p:nvCxnSpPr>
          <p:cNvPr id="23" name="Straight Connector 22" descr="First divider line on slide">
            <a:extLst>
              <a:ext uri="{FF2B5EF4-FFF2-40B4-BE49-F238E27FC236}">
                <a16:creationId xmlns:a16="http://schemas.microsoft.com/office/drawing/2014/main" id="{7FE1F4E8-B411-4807-9D24-A045EE06CFD9}"/>
              </a:ext>
              <a:ext uri="{C183D7F6-B498-43B3-948B-1728B52AA6E4}">
                <adec:decorative xmlns:adec="http://schemas.microsoft.com/office/drawing/2017/decorative" val="1"/>
              </a:ext>
            </a:extLst>
          </p:cNvPr>
          <p:cNvCxnSpPr>
            <a:cxnSpLocks/>
          </p:cNvCxnSpPr>
          <p:nvPr userDrawn="1"/>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8C3F648E-45E5-403C-973E-2BEED634B269}"/>
              </a:ext>
              <a:ext uri="{C183D7F6-B498-43B3-948B-1728B52AA6E4}">
                <adec:decorative xmlns:adec="http://schemas.microsoft.com/office/drawing/2017/decorative" val="1"/>
              </a:ext>
            </a:extLst>
          </p:cNvPr>
          <p:cNvCxnSpPr>
            <a:cxnSpLocks/>
          </p:cNvCxnSpPr>
          <p:nvPr userDrawn="1"/>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793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a:lstStyle>
            <a:lvl1pPr marL="0" indent="0" algn="l">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a:lstStyle>
            <a:lvl1pPr marL="0" indent="0" algn="l">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a:lstStyle>
            <a:lvl1pPr marL="0" indent="0" algn="l">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a:lstStyle>
            <a:lvl1pPr marL="0" indent="0" algn="l">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a:lstStyle>
            <a:lvl1pPr marL="0" indent="0" algn="l">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a:lstStyle>
            <a:lvl1pPr marL="0" indent="0" algn="l">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ACB39"/>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ACB39"/>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smtClean="0">
                <a:solidFill>
                  <a:prstClr val="black"/>
                </a:solidFill>
              </a:rPr>
              <a:pPr/>
              <a:t>‹#›</a:t>
            </a:fld>
            <a:endParaRPr lang="en-US" dirty="0">
              <a:solidFill>
                <a:prstClr val="black"/>
              </a:solidFill>
            </a:endParaRPr>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a:lstStyle>
            <a:lvl1pPr marL="0" indent="0">
              <a:buNone/>
              <a:defRPr/>
            </a:lvl1pPr>
          </a:lstStyle>
          <a:p>
            <a:r>
              <a:rPr lang="en-US" noProof="0"/>
              <a:t>Click icon to add picture</a:t>
            </a:r>
            <a:endParaRPr lang="en-US" noProof="0" dirty="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a:lstStyle>
            <a:lvl1pPr marL="0" indent="0">
              <a:buNone/>
              <a:defRPr/>
            </a:lvl1pPr>
          </a:lstStyle>
          <a:p>
            <a:r>
              <a:rPr lang="en-US" noProof="0"/>
              <a:t>Click icon to add picture</a:t>
            </a:r>
            <a:endParaRPr lang="en-US" noProof="0" dirty="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a:lstStyle>
            <a:lvl1pPr marL="0" indent="0">
              <a:buNone/>
              <a:defRPr/>
            </a:lvl1pPr>
          </a:lstStyle>
          <a:p>
            <a:r>
              <a:rPr lang="en-US" noProof="0"/>
              <a:t>Click icon to add picture</a:t>
            </a:r>
            <a:endParaRPr lang="en-US" noProof="0" dirty="0"/>
          </a:p>
        </p:txBody>
      </p:sp>
      <p:cxnSp>
        <p:nvCxnSpPr>
          <p:cNvPr id="36" name="Straight Connector 35" descr="First divider line on slide">
            <a:extLst>
              <a:ext uri="{FF2B5EF4-FFF2-40B4-BE49-F238E27FC236}">
                <a16:creationId xmlns:a16="http://schemas.microsoft.com/office/drawing/2014/main" id="{A140998F-B877-4BDC-843C-0071F5066380}"/>
              </a:ext>
              <a:ext uri="{C183D7F6-B498-43B3-948B-1728B52AA6E4}">
                <adec:decorative xmlns:adec="http://schemas.microsoft.com/office/drawing/2017/decorative" val="1"/>
              </a:ext>
            </a:extLst>
          </p:cNvPr>
          <p:cNvCxnSpPr>
            <a:cxnSpLocks/>
          </p:cNvCxnSpPr>
          <p:nvPr userDrawn="1"/>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econd divider line on slide">
            <a:extLst>
              <a:ext uri="{FF2B5EF4-FFF2-40B4-BE49-F238E27FC236}">
                <a16:creationId xmlns:a16="http://schemas.microsoft.com/office/drawing/2014/main" id="{2084D353-BE8A-4AAA-8BEC-B71CEE9DD7A1}"/>
              </a:ext>
              <a:ext uri="{C183D7F6-B498-43B3-948B-1728B52AA6E4}">
                <adec:decorative xmlns:adec="http://schemas.microsoft.com/office/drawing/2017/decorative" val="1"/>
              </a:ext>
            </a:extLst>
          </p:cNvPr>
          <p:cNvCxnSpPr>
            <a:cxnSpLocks/>
          </p:cNvCxnSpPr>
          <p:nvPr userDrawn="1"/>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666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2210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a:lstStyle>
            <a:lvl1pPr marL="0" indent="0" algn="ctr">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a:lstStyle>
            <a:lvl1pPr marL="0" indent="0" algn="ctr">
              <a:buNone/>
              <a:defRPr sz="1600"/>
            </a:lvl1pPr>
          </a:lstStyle>
          <a:p>
            <a:pPr lvl="0"/>
            <a:r>
              <a:rPr lang="en-US"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a:lstStyle>
            <a:lvl1pPr marL="0" indent="0" algn="ctr">
              <a:buNone/>
              <a:defRPr sz="1600"/>
            </a:lvl1pPr>
          </a:lstStyle>
          <a:p>
            <a:pPr lvl="0"/>
            <a:r>
              <a:rPr lang="en-US"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a:lstStyle>
            <a:lvl1pPr marL="0" indent="0" algn="ctr">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a:lstStyle>
            <a:lvl1pPr marL="0" indent="0" algn="ctr">
              <a:buNone/>
              <a:defRPr b="1">
                <a:latin typeface="+mj-lt"/>
              </a:defRPr>
            </a:lvl1pPr>
          </a:lstStyle>
          <a:p>
            <a:pPr lvl="0"/>
            <a:r>
              <a:rPr lang="en-US"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a:lstStyle>
            <a:lvl1pPr marL="0" indent="0" algn="ctr">
              <a:buNone/>
              <a:defRPr b="1">
                <a:latin typeface="+mj-lt"/>
              </a:defRPr>
            </a:lvl1pPr>
          </a:lstStyle>
          <a:p>
            <a:pPr lvl="0"/>
            <a:r>
              <a:rPr lang="en-US"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a:lstStyle>
            <a:lvl1pPr marL="0" indent="0">
              <a:buNone/>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a:lstStyle>
            <a:lvl1pPr marL="0" indent="0">
              <a:buNone/>
              <a:defRPr/>
            </a:lvl1pPr>
          </a:lstStyle>
          <a:p>
            <a:r>
              <a:rPr lang="en-US" noProof="0"/>
              <a:t>Click icon to add picture</a:t>
            </a:r>
            <a:endParaRPr lang="en-US" noProof="0" dirty="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a:lstStyle>
            <a:lvl1pPr marL="0" indent="0">
              <a:buNone/>
              <a:defRPr/>
            </a:lvl1pPr>
          </a:lstStyle>
          <a:p>
            <a:r>
              <a:rPr lang="en-US" noProof="0"/>
              <a:t>Click icon to add picture</a:t>
            </a:r>
            <a:endParaRPr lang="en-US" noProof="0" dirty="0"/>
          </a:p>
        </p:txBody>
      </p:sp>
      <p:cxnSp>
        <p:nvCxnSpPr>
          <p:cNvPr id="23" name="Straight Connector 22" descr="First divider line on slide">
            <a:extLst>
              <a:ext uri="{FF2B5EF4-FFF2-40B4-BE49-F238E27FC236}">
                <a16:creationId xmlns:a16="http://schemas.microsoft.com/office/drawing/2014/main" id="{82D5D2B4-7BAC-4C27-8D68-12365C7E7EF4}"/>
              </a:ext>
              <a:ext uri="{C183D7F6-B498-43B3-948B-1728B52AA6E4}">
                <adec:decorative xmlns:adec="http://schemas.microsoft.com/office/drawing/2017/decorative" val="1"/>
              </a:ext>
            </a:extLst>
          </p:cNvPr>
          <p:cNvCxnSpPr>
            <a:cxnSpLocks/>
          </p:cNvCxnSpPr>
          <p:nvPr userDrawn="1"/>
        </p:nvCxnSpPr>
        <p:spPr>
          <a:xfrm>
            <a:off x="4626292"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Second divider line on slide">
            <a:extLst>
              <a:ext uri="{FF2B5EF4-FFF2-40B4-BE49-F238E27FC236}">
                <a16:creationId xmlns:a16="http://schemas.microsoft.com/office/drawing/2014/main" id="{7D9203C1-910E-4AFC-95E0-13BF40D08831}"/>
              </a:ext>
              <a:ext uri="{C183D7F6-B498-43B3-948B-1728B52AA6E4}">
                <adec:decorative xmlns:adec="http://schemas.microsoft.com/office/drawing/2017/decorative" val="1"/>
              </a:ext>
            </a:extLst>
          </p:cNvPr>
          <p:cNvCxnSpPr>
            <a:cxnSpLocks/>
          </p:cNvCxnSpPr>
          <p:nvPr userDrawn="1"/>
        </p:nvCxnSpPr>
        <p:spPr>
          <a:xfrm>
            <a:off x="7575384" y="2033542"/>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25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07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03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226069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2474725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405029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4152853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100494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09215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53273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916377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05604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smtClean="0">
                <a:solidFill>
                  <a:prstClr val="black"/>
                </a:solidFill>
              </a:rPr>
              <a:pPr/>
              <a:t>‹#›</a:t>
            </a:fld>
            <a:endParaRPr lang="en-US" dirty="0">
              <a:solidFill>
                <a:prstClr val="black"/>
              </a:solidFill>
            </a:endParaRP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endParaRPr lang="en-US" sz="1200" dirty="0">
              <a:solidFill>
                <a:prstClr val="black">
                  <a:lumMod val="75000"/>
                  <a:lumOff val="25000"/>
                </a:prstClr>
              </a:solidFill>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40389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4820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83087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6724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2022/12/14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extLst>
      <p:ext uri="{BB962C8B-B14F-4D97-AF65-F5344CB8AC3E}">
        <p14:creationId xmlns:p14="http://schemas.microsoft.com/office/powerpoint/2010/main" val="2193950823"/>
      </p:ext>
    </p:extLst>
  </p:cSld>
  <p:clrMapOvr>
    <a:masterClrMapping/>
  </p:clrMapOvr>
  <p:transition spd="med" advClick="0" advTm="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12/14/2022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19383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47749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12/14/2022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9943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82486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06065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35781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0752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12/14/2022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90992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12/14/2022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06657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3488869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3478252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84E0F-B49E-4CF9-974F-F2E81701724C}"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438997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84E0F-B49E-4CF9-974F-F2E81701724C}"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350080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84E0F-B49E-4CF9-974F-F2E81701724C}"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3602353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84E0F-B49E-4CF9-974F-F2E81701724C}"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2080896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4E0F-B49E-4CF9-974F-F2E81701724C}"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4024270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1393346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84E0F-B49E-4CF9-974F-F2E81701724C}"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3395700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1090401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D9CF-84F5-40DC-9319-750C0EB7F784}" type="slidenum">
              <a:rPr lang="en-US" smtClean="0"/>
              <a:t>‹#›</a:t>
            </a:fld>
            <a:endParaRPr lang="en-US"/>
          </a:p>
        </p:txBody>
      </p:sp>
    </p:spTree>
    <p:extLst>
      <p:ext uri="{BB962C8B-B14F-4D97-AF65-F5344CB8AC3E}">
        <p14:creationId xmlns:p14="http://schemas.microsoft.com/office/powerpoint/2010/main" val="9846412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37926">
            <a:off x="8144258" y="767309"/>
            <a:ext cx="817433" cy="608496"/>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761749" y="306031"/>
            <a:ext cx="7884059" cy="6177923"/>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2270151" y="1"/>
            <a:ext cx="6894847" cy="6587415"/>
            <a:chOff x="2339681" y="1506966"/>
            <a:chExt cx="2462141" cy="2791013"/>
          </a:xfrm>
        </p:grpSpPr>
        <p:sp>
          <p:nvSpPr>
            <p:cNvPr id="12" name="Google Shape;12;p2"/>
            <p:cNvSpPr/>
            <p:nvPr/>
          </p:nvSpPr>
          <p:spPr>
            <a:xfrm>
              <a:off x="2367202" y="1534427"/>
              <a:ext cx="2434620" cy="2763552"/>
            </a:xfrm>
            <a:custGeom>
              <a:avLst/>
              <a:gdLst/>
              <a:ahLst/>
              <a:cxnLst/>
              <a:rect l="l" t="t" r="r" b="b"/>
              <a:pathLst>
                <a:path w="40694" h="46192" extrusionOk="0">
                  <a:moveTo>
                    <a:pt x="33605" y="1558"/>
                  </a:moveTo>
                  <a:cubicBezTo>
                    <a:pt x="34097" y="1558"/>
                    <a:pt x="34526" y="1922"/>
                    <a:pt x="34591" y="2423"/>
                  </a:cubicBezTo>
                  <a:cubicBezTo>
                    <a:pt x="34664" y="2969"/>
                    <a:pt x="34280" y="3468"/>
                    <a:pt x="33736" y="3541"/>
                  </a:cubicBezTo>
                  <a:cubicBezTo>
                    <a:pt x="33692" y="3547"/>
                    <a:pt x="33648" y="3550"/>
                    <a:pt x="33605" y="3550"/>
                  </a:cubicBezTo>
                  <a:cubicBezTo>
                    <a:pt x="33113" y="3550"/>
                    <a:pt x="32684" y="3186"/>
                    <a:pt x="32619" y="2684"/>
                  </a:cubicBezTo>
                  <a:cubicBezTo>
                    <a:pt x="32546" y="2139"/>
                    <a:pt x="32930" y="1640"/>
                    <a:pt x="33474" y="1567"/>
                  </a:cubicBezTo>
                  <a:cubicBezTo>
                    <a:pt x="33518" y="1561"/>
                    <a:pt x="33562" y="1558"/>
                    <a:pt x="33605" y="1558"/>
                  </a:cubicBezTo>
                  <a:close/>
                  <a:moveTo>
                    <a:pt x="25804" y="2592"/>
                  </a:moveTo>
                  <a:cubicBezTo>
                    <a:pt x="26295" y="2592"/>
                    <a:pt x="26724" y="2956"/>
                    <a:pt x="26789" y="3456"/>
                  </a:cubicBezTo>
                  <a:cubicBezTo>
                    <a:pt x="26861" y="4003"/>
                    <a:pt x="26478" y="4502"/>
                    <a:pt x="25934" y="4575"/>
                  </a:cubicBezTo>
                  <a:cubicBezTo>
                    <a:pt x="25890" y="4581"/>
                    <a:pt x="25846" y="4584"/>
                    <a:pt x="25803" y="4584"/>
                  </a:cubicBezTo>
                  <a:cubicBezTo>
                    <a:pt x="25311" y="4584"/>
                    <a:pt x="24882" y="4220"/>
                    <a:pt x="24815" y="3719"/>
                  </a:cubicBezTo>
                  <a:cubicBezTo>
                    <a:pt x="24744" y="3173"/>
                    <a:pt x="25126" y="2674"/>
                    <a:pt x="25672" y="2601"/>
                  </a:cubicBezTo>
                  <a:cubicBezTo>
                    <a:pt x="25716" y="2595"/>
                    <a:pt x="25760" y="2592"/>
                    <a:pt x="25804" y="2592"/>
                  </a:cubicBezTo>
                  <a:close/>
                  <a:moveTo>
                    <a:pt x="17944" y="3634"/>
                  </a:moveTo>
                  <a:cubicBezTo>
                    <a:pt x="18435" y="3634"/>
                    <a:pt x="18862" y="3999"/>
                    <a:pt x="18928" y="4499"/>
                  </a:cubicBezTo>
                  <a:cubicBezTo>
                    <a:pt x="19001" y="5044"/>
                    <a:pt x="18617" y="5545"/>
                    <a:pt x="18072" y="5616"/>
                  </a:cubicBezTo>
                  <a:cubicBezTo>
                    <a:pt x="18027" y="5622"/>
                    <a:pt x="17983" y="5625"/>
                    <a:pt x="17939" y="5625"/>
                  </a:cubicBezTo>
                  <a:cubicBezTo>
                    <a:pt x="17448" y="5625"/>
                    <a:pt x="17021" y="5260"/>
                    <a:pt x="16955" y="4760"/>
                  </a:cubicBezTo>
                  <a:cubicBezTo>
                    <a:pt x="16882" y="4216"/>
                    <a:pt x="17266" y="3715"/>
                    <a:pt x="17811" y="3643"/>
                  </a:cubicBezTo>
                  <a:cubicBezTo>
                    <a:pt x="17855" y="3637"/>
                    <a:pt x="17900" y="3634"/>
                    <a:pt x="17944" y="3634"/>
                  </a:cubicBezTo>
                  <a:close/>
                  <a:moveTo>
                    <a:pt x="10427" y="4629"/>
                  </a:moveTo>
                  <a:cubicBezTo>
                    <a:pt x="10919" y="4629"/>
                    <a:pt x="11348" y="4993"/>
                    <a:pt x="11413" y="5495"/>
                  </a:cubicBezTo>
                  <a:cubicBezTo>
                    <a:pt x="11486" y="6040"/>
                    <a:pt x="11102" y="6540"/>
                    <a:pt x="10558" y="6612"/>
                  </a:cubicBezTo>
                  <a:cubicBezTo>
                    <a:pt x="10513" y="6618"/>
                    <a:pt x="10469" y="6621"/>
                    <a:pt x="10425" y="6621"/>
                  </a:cubicBezTo>
                  <a:cubicBezTo>
                    <a:pt x="9934" y="6621"/>
                    <a:pt x="9506" y="6256"/>
                    <a:pt x="9441" y="5756"/>
                  </a:cubicBezTo>
                  <a:cubicBezTo>
                    <a:pt x="9368" y="5210"/>
                    <a:pt x="9752" y="4711"/>
                    <a:pt x="10296" y="4638"/>
                  </a:cubicBezTo>
                  <a:cubicBezTo>
                    <a:pt x="10340" y="4632"/>
                    <a:pt x="10384" y="4629"/>
                    <a:pt x="10427" y="4629"/>
                  </a:cubicBezTo>
                  <a:close/>
                  <a:moveTo>
                    <a:pt x="2573" y="5670"/>
                  </a:moveTo>
                  <a:cubicBezTo>
                    <a:pt x="3066" y="5670"/>
                    <a:pt x="3493" y="6034"/>
                    <a:pt x="3560" y="6536"/>
                  </a:cubicBezTo>
                  <a:cubicBezTo>
                    <a:pt x="3632" y="7081"/>
                    <a:pt x="3249" y="7580"/>
                    <a:pt x="2703" y="7653"/>
                  </a:cubicBezTo>
                  <a:cubicBezTo>
                    <a:pt x="2659" y="7659"/>
                    <a:pt x="2615" y="7662"/>
                    <a:pt x="2572" y="7662"/>
                  </a:cubicBezTo>
                  <a:cubicBezTo>
                    <a:pt x="2080" y="7662"/>
                    <a:pt x="1652" y="7298"/>
                    <a:pt x="1586" y="6796"/>
                  </a:cubicBezTo>
                  <a:cubicBezTo>
                    <a:pt x="1514" y="6251"/>
                    <a:pt x="1897" y="5752"/>
                    <a:pt x="2442" y="5679"/>
                  </a:cubicBezTo>
                  <a:cubicBezTo>
                    <a:pt x="2486" y="5673"/>
                    <a:pt x="2530" y="5670"/>
                    <a:pt x="2573" y="5670"/>
                  </a:cubicBezTo>
                  <a:close/>
                  <a:moveTo>
                    <a:pt x="35827" y="0"/>
                  </a:moveTo>
                  <a:lnTo>
                    <a:pt x="0" y="4747"/>
                  </a:lnTo>
                  <a:lnTo>
                    <a:pt x="5492" y="46191"/>
                  </a:lnTo>
                  <a:lnTo>
                    <a:pt x="28545" y="43137"/>
                  </a:lnTo>
                  <a:lnTo>
                    <a:pt x="30396" y="42351"/>
                  </a:lnTo>
                  <a:lnTo>
                    <a:pt x="30922" y="40850"/>
                  </a:lnTo>
                  <a:lnTo>
                    <a:pt x="32509" y="39946"/>
                  </a:lnTo>
                  <a:lnTo>
                    <a:pt x="33717" y="40597"/>
                  </a:lnTo>
                  <a:lnTo>
                    <a:pt x="35447" y="40253"/>
                  </a:lnTo>
                  <a:lnTo>
                    <a:pt x="36361" y="38702"/>
                  </a:lnTo>
                  <a:lnTo>
                    <a:pt x="38125" y="38830"/>
                  </a:lnTo>
                  <a:lnTo>
                    <a:pt x="38950" y="36969"/>
                  </a:lnTo>
                  <a:lnTo>
                    <a:pt x="40694" y="36738"/>
                  </a:lnTo>
                  <a:lnTo>
                    <a:pt x="358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339681" y="1506966"/>
              <a:ext cx="2434740" cy="2763552"/>
            </a:xfrm>
            <a:custGeom>
              <a:avLst/>
              <a:gdLst/>
              <a:ahLst/>
              <a:cxnLst/>
              <a:rect l="l" t="t" r="r" b="b"/>
              <a:pathLst>
                <a:path w="40696" h="46192" extrusionOk="0">
                  <a:moveTo>
                    <a:pt x="33607" y="1559"/>
                  </a:moveTo>
                  <a:cubicBezTo>
                    <a:pt x="34098" y="1559"/>
                    <a:pt x="34526" y="1923"/>
                    <a:pt x="34593" y="2423"/>
                  </a:cubicBezTo>
                  <a:cubicBezTo>
                    <a:pt x="34665" y="2968"/>
                    <a:pt x="34282" y="3469"/>
                    <a:pt x="33736" y="3540"/>
                  </a:cubicBezTo>
                  <a:cubicBezTo>
                    <a:pt x="33691" y="3546"/>
                    <a:pt x="33647" y="3549"/>
                    <a:pt x="33603" y="3549"/>
                  </a:cubicBezTo>
                  <a:cubicBezTo>
                    <a:pt x="33112" y="3549"/>
                    <a:pt x="32684" y="3184"/>
                    <a:pt x="32619" y="2685"/>
                  </a:cubicBezTo>
                  <a:cubicBezTo>
                    <a:pt x="32547" y="2140"/>
                    <a:pt x="32930" y="1639"/>
                    <a:pt x="33474" y="1567"/>
                  </a:cubicBezTo>
                  <a:cubicBezTo>
                    <a:pt x="33519" y="1561"/>
                    <a:pt x="33564" y="1559"/>
                    <a:pt x="33607" y="1559"/>
                  </a:cubicBezTo>
                  <a:close/>
                  <a:moveTo>
                    <a:pt x="25805" y="2592"/>
                  </a:moveTo>
                  <a:cubicBezTo>
                    <a:pt x="26296" y="2592"/>
                    <a:pt x="26724" y="2957"/>
                    <a:pt x="26790" y="3457"/>
                  </a:cubicBezTo>
                  <a:cubicBezTo>
                    <a:pt x="26863" y="4002"/>
                    <a:pt x="26478" y="4502"/>
                    <a:pt x="25934" y="4574"/>
                  </a:cubicBezTo>
                  <a:cubicBezTo>
                    <a:pt x="25889" y="4580"/>
                    <a:pt x="25845" y="4583"/>
                    <a:pt x="25801" y="4583"/>
                  </a:cubicBezTo>
                  <a:cubicBezTo>
                    <a:pt x="25310" y="4583"/>
                    <a:pt x="24882" y="4218"/>
                    <a:pt x="24817" y="3718"/>
                  </a:cubicBezTo>
                  <a:cubicBezTo>
                    <a:pt x="24744" y="3174"/>
                    <a:pt x="25128" y="2673"/>
                    <a:pt x="25672" y="2601"/>
                  </a:cubicBezTo>
                  <a:cubicBezTo>
                    <a:pt x="25717" y="2595"/>
                    <a:pt x="25762" y="2592"/>
                    <a:pt x="25805" y="2592"/>
                  </a:cubicBezTo>
                  <a:close/>
                  <a:moveTo>
                    <a:pt x="17943" y="3634"/>
                  </a:moveTo>
                  <a:cubicBezTo>
                    <a:pt x="18435" y="3634"/>
                    <a:pt x="18862" y="3997"/>
                    <a:pt x="18929" y="4498"/>
                  </a:cubicBezTo>
                  <a:cubicBezTo>
                    <a:pt x="19001" y="5043"/>
                    <a:pt x="18618" y="5544"/>
                    <a:pt x="18073" y="5617"/>
                  </a:cubicBezTo>
                  <a:cubicBezTo>
                    <a:pt x="18029" y="5622"/>
                    <a:pt x="17985" y="5625"/>
                    <a:pt x="17942" y="5625"/>
                  </a:cubicBezTo>
                  <a:cubicBezTo>
                    <a:pt x="17449" y="5625"/>
                    <a:pt x="17022" y="5261"/>
                    <a:pt x="16955" y="4759"/>
                  </a:cubicBezTo>
                  <a:cubicBezTo>
                    <a:pt x="16883" y="4215"/>
                    <a:pt x="17266" y="3714"/>
                    <a:pt x="17812" y="3642"/>
                  </a:cubicBezTo>
                  <a:cubicBezTo>
                    <a:pt x="17856" y="3637"/>
                    <a:pt x="17900" y="3634"/>
                    <a:pt x="17943" y="3634"/>
                  </a:cubicBezTo>
                  <a:close/>
                  <a:moveTo>
                    <a:pt x="10430" y="4629"/>
                  </a:moveTo>
                  <a:cubicBezTo>
                    <a:pt x="10921" y="4629"/>
                    <a:pt x="11348" y="4994"/>
                    <a:pt x="11415" y="5494"/>
                  </a:cubicBezTo>
                  <a:cubicBezTo>
                    <a:pt x="11486" y="6039"/>
                    <a:pt x="11104" y="6539"/>
                    <a:pt x="10558" y="6613"/>
                  </a:cubicBezTo>
                  <a:cubicBezTo>
                    <a:pt x="10514" y="6618"/>
                    <a:pt x="10470" y="6621"/>
                    <a:pt x="10427" y="6621"/>
                  </a:cubicBezTo>
                  <a:cubicBezTo>
                    <a:pt x="9935" y="6621"/>
                    <a:pt x="9508" y="6257"/>
                    <a:pt x="9441" y="5755"/>
                  </a:cubicBezTo>
                  <a:cubicBezTo>
                    <a:pt x="9369" y="5211"/>
                    <a:pt x="9752" y="4710"/>
                    <a:pt x="10296" y="4638"/>
                  </a:cubicBezTo>
                  <a:cubicBezTo>
                    <a:pt x="10341" y="4632"/>
                    <a:pt x="10386" y="4629"/>
                    <a:pt x="10430" y="4629"/>
                  </a:cubicBezTo>
                  <a:close/>
                  <a:moveTo>
                    <a:pt x="2576" y="5671"/>
                  </a:moveTo>
                  <a:cubicBezTo>
                    <a:pt x="3067" y="5671"/>
                    <a:pt x="3495" y="6035"/>
                    <a:pt x="3560" y="6535"/>
                  </a:cubicBezTo>
                  <a:cubicBezTo>
                    <a:pt x="3632" y="7080"/>
                    <a:pt x="3249" y="7581"/>
                    <a:pt x="2705" y="7652"/>
                  </a:cubicBezTo>
                  <a:cubicBezTo>
                    <a:pt x="2660" y="7658"/>
                    <a:pt x="2615" y="7661"/>
                    <a:pt x="2572" y="7661"/>
                  </a:cubicBezTo>
                  <a:cubicBezTo>
                    <a:pt x="2081" y="7661"/>
                    <a:pt x="1653" y="7296"/>
                    <a:pt x="1587" y="6796"/>
                  </a:cubicBezTo>
                  <a:cubicBezTo>
                    <a:pt x="1514" y="6252"/>
                    <a:pt x="1899" y="5751"/>
                    <a:pt x="2443" y="5679"/>
                  </a:cubicBezTo>
                  <a:cubicBezTo>
                    <a:pt x="2488" y="5673"/>
                    <a:pt x="2532" y="5671"/>
                    <a:pt x="2576" y="5671"/>
                  </a:cubicBezTo>
                  <a:close/>
                  <a:moveTo>
                    <a:pt x="35827" y="1"/>
                  </a:moveTo>
                  <a:lnTo>
                    <a:pt x="0" y="4748"/>
                  </a:lnTo>
                  <a:lnTo>
                    <a:pt x="5492" y="46192"/>
                  </a:lnTo>
                  <a:lnTo>
                    <a:pt x="28545" y="43137"/>
                  </a:lnTo>
                  <a:lnTo>
                    <a:pt x="30396" y="42350"/>
                  </a:lnTo>
                  <a:lnTo>
                    <a:pt x="30922" y="40849"/>
                  </a:lnTo>
                  <a:lnTo>
                    <a:pt x="32511" y="39946"/>
                  </a:lnTo>
                  <a:lnTo>
                    <a:pt x="33717" y="40598"/>
                  </a:lnTo>
                  <a:lnTo>
                    <a:pt x="35447" y="40252"/>
                  </a:lnTo>
                  <a:lnTo>
                    <a:pt x="36361" y="38702"/>
                  </a:lnTo>
                  <a:lnTo>
                    <a:pt x="38127" y="38829"/>
                  </a:lnTo>
                  <a:lnTo>
                    <a:pt x="38952" y="36969"/>
                  </a:lnTo>
                  <a:lnTo>
                    <a:pt x="40695" y="36738"/>
                  </a:lnTo>
                  <a:lnTo>
                    <a:pt x="358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ctrTitle"/>
          </p:nvPr>
        </p:nvSpPr>
        <p:spPr>
          <a:xfrm rot="-487460">
            <a:off x="3760011" y="2655831"/>
            <a:ext cx="4494711" cy="1552807"/>
          </a:xfrm>
          <a:prstGeom prst="rect">
            <a:avLst/>
          </a:prstGeom>
        </p:spPr>
        <p:txBody>
          <a:bodyPr spcFirstLastPara="1" wrap="square" lIns="91425" tIns="91425" rIns="91425" bIns="91425" anchor="b" anchorCtr="0">
            <a:noAutofit/>
          </a:bodyPr>
          <a:lstStyle>
            <a:lvl1pPr lvl="0" algn="ctr">
              <a:spcBef>
                <a:spcPts val="0"/>
              </a:spcBef>
              <a:spcAft>
                <a:spcPts val="0"/>
              </a:spcAft>
              <a:buSzPts val="5500"/>
              <a:buNone/>
              <a:defRPr sz="7333" b="1"/>
            </a:lvl1pPr>
            <a:lvl2pPr lvl="1" algn="ctr">
              <a:spcBef>
                <a:spcPts val="0"/>
              </a:spcBef>
              <a:spcAft>
                <a:spcPts val="0"/>
              </a:spcAft>
              <a:buSzPts val="6500"/>
              <a:buNone/>
              <a:defRPr sz="8666"/>
            </a:lvl2pPr>
            <a:lvl3pPr lvl="2" algn="ctr">
              <a:spcBef>
                <a:spcPts val="0"/>
              </a:spcBef>
              <a:spcAft>
                <a:spcPts val="0"/>
              </a:spcAft>
              <a:buSzPts val="6500"/>
              <a:buNone/>
              <a:defRPr sz="8666"/>
            </a:lvl3pPr>
            <a:lvl4pPr lvl="3" algn="ctr">
              <a:spcBef>
                <a:spcPts val="0"/>
              </a:spcBef>
              <a:spcAft>
                <a:spcPts val="0"/>
              </a:spcAft>
              <a:buSzPts val="6500"/>
              <a:buNone/>
              <a:defRPr sz="8666"/>
            </a:lvl4pPr>
            <a:lvl5pPr lvl="4" algn="ctr">
              <a:spcBef>
                <a:spcPts val="0"/>
              </a:spcBef>
              <a:spcAft>
                <a:spcPts val="0"/>
              </a:spcAft>
              <a:buSzPts val="6500"/>
              <a:buNone/>
              <a:defRPr sz="8666"/>
            </a:lvl5pPr>
            <a:lvl6pPr lvl="5" algn="ctr">
              <a:spcBef>
                <a:spcPts val="0"/>
              </a:spcBef>
              <a:spcAft>
                <a:spcPts val="0"/>
              </a:spcAft>
              <a:buSzPts val="6500"/>
              <a:buNone/>
              <a:defRPr sz="8666"/>
            </a:lvl6pPr>
            <a:lvl7pPr lvl="6" algn="ctr">
              <a:spcBef>
                <a:spcPts val="0"/>
              </a:spcBef>
              <a:spcAft>
                <a:spcPts val="0"/>
              </a:spcAft>
              <a:buSzPts val="6500"/>
              <a:buNone/>
              <a:defRPr sz="8666"/>
            </a:lvl7pPr>
            <a:lvl8pPr lvl="7" algn="ctr">
              <a:spcBef>
                <a:spcPts val="0"/>
              </a:spcBef>
              <a:spcAft>
                <a:spcPts val="0"/>
              </a:spcAft>
              <a:buSzPts val="6500"/>
              <a:buNone/>
              <a:defRPr sz="8666"/>
            </a:lvl8pPr>
            <a:lvl9pPr lvl="8" algn="ctr">
              <a:spcBef>
                <a:spcPts val="0"/>
              </a:spcBef>
              <a:spcAft>
                <a:spcPts val="0"/>
              </a:spcAft>
              <a:buSzPts val="6500"/>
              <a:buNone/>
              <a:defRPr sz="8666"/>
            </a:lvl9pPr>
          </a:lstStyle>
          <a:p>
            <a:endParaRPr/>
          </a:p>
        </p:txBody>
      </p:sp>
      <p:sp>
        <p:nvSpPr>
          <p:cNvPr id="15" name="Google Shape;15;p2"/>
          <p:cNvSpPr txBox="1">
            <a:spLocks noGrp="1"/>
          </p:cNvSpPr>
          <p:nvPr>
            <p:ph type="subTitle" idx="1"/>
          </p:nvPr>
        </p:nvSpPr>
        <p:spPr>
          <a:xfrm rot="-487428">
            <a:off x="4319015" y="3996917"/>
            <a:ext cx="3597703" cy="1023891"/>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1800"/>
              <a:buNone/>
              <a:defRPr>
                <a:solidFill>
                  <a:schemeClr val="accent5"/>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33433" y="-29996"/>
            <a:ext cx="1948395" cy="2500040"/>
          </a:xfrm>
          <a:custGeom>
            <a:avLst/>
            <a:gdLst/>
            <a:ahLst/>
            <a:cxnLst/>
            <a:rect l="l" t="t" r="r" b="b"/>
            <a:pathLst>
              <a:path w="30873" h="39614" extrusionOk="0">
                <a:moveTo>
                  <a:pt x="0" y="0"/>
                </a:moveTo>
                <a:lnTo>
                  <a:pt x="0" y="36352"/>
                </a:lnTo>
                <a:lnTo>
                  <a:pt x="18457" y="39613"/>
                </a:lnTo>
                <a:lnTo>
                  <a:pt x="30872"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3434" y="-29996"/>
            <a:ext cx="2313739" cy="2140880"/>
          </a:xfrm>
          <a:custGeom>
            <a:avLst/>
            <a:gdLst/>
            <a:ahLst/>
            <a:cxnLst/>
            <a:rect l="l" t="t" r="r" b="b"/>
            <a:pathLst>
              <a:path w="36662" h="33923" extrusionOk="0">
                <a:moveTo>
                  <a:pt x="0" y="0"/>
                </a:moveTo>
                <a:lnTo>
                  <a:pt x="0" y="26481"/>
                </a:lnTo>
                <a:lnTo>
                  <a:pt x="15058" y="33923"/>
                </a:lnTo>
                <a:lnTo>
                  <a:pt x="36662"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645807" y="5984258"/>
            <a:ext cx="2531501" cy="878905"/>
          </a:xfrm>
          <a:custGeom>
            <a:avLst/>
            <a:gdLst/>
            <a:ahLst/>
            <a:cxnLst/>
            <a:rect l="l" t="t" r="r" b="b"/>
            <a:pathLst>
              <a:path w="31735" h="11018" extrusionOk="0">
                <a:moveTo>
                  <a:pt x="26485" y="1"/>
                </a:moveTo>
                <a:lnTo>
                  <a:pt x="1" y="11018"/>
                </a:lnTo>
                <a:lnTo>
                  <a:pt x="31734" y="11018"/>
                </a:lnTo>
                <a:lnTo>
                  <a:pt x="26485"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7480299" y="4270038"/>
            <a:ext cx="1787440" cy="2022772"/>
            <a:chOff x="5610224" y="3202528"/>
            <a:chExt cx="1340580" cy="1517079"/>
          </a:xfrm>
        </p:grpSpPr>
        <p:sp>
          <p:nvSpPr>
            <p:cNvPr id="20" name="Google Shape;20;p2"/>
            <p:cNvSpPr/>
            <p:nvPr/>
          </p:nvSpPr>
          <p:spPr>
            <a:xfrm>
              <a:off x="5827002" y="3225738"/>
              <a:ext cx="1119465" cy="1243111"/>
            </a:xfrm>
            <a:custGeom>
              <a:avLst/>
              <a:gdLst/>
              <a:ahLst/>
              <a:cxnLst/>
              <a:rect l="l" t="t" r="r" b="b"/>
              <a:pathLst>
                <a:path w="15482" h="17192" extrusionOk="0">
                  <a:moveTo>
                    <a:pt x="12532" y="1"/>
                  </a:moveTo>
                  <a:cubicBezTo>
                    <a:pt x="12532" y="1"/>
                    <a:pt x="7602" y="5300"/>
                    <a:pt x="6033" y="7137"/>
                  </a:cubicBezTo>
                  <a:cubicBezTo>
                    <a:pt x="4463" y="8975"/>
                    <a:pt x="1" y="14672"/>
                    <a:pt x="1" y="14672"/>
                  </a:cubicBezTo>
                  <a:lnTo>
                    <a:pt x="2950" y="17192"/>
                  </a:lnTo>
                  <a:cubicBezTo>
                    <a:pt x="2950" y="17192"/>
                    <a:pt x="7918" y="11926"/>
                    <a:pt x="9488" y="10088"/>
                  </a:cubicBezTo>
                  <a:cubicBezTo>
                    <a:pt x="11057" y="8251"/>
                    <a:pt x="15482" y="2521"/>
                    <a:pt x="15482" y="2521"/>
                  </a:cubicBezTo>
                  <a:lnTo>
                    <a:pt x="1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934595" y="3254083"/>
              <a:ext cx="753227" cy="807313"/>
            </a:xfrm>
            <a:custGeom>
              <a:avLst/>
              <a:gdLst/>
              <a:ahLst/>
              <a:cxnLst/>
              <a:rect l="l" t="t" r="r" b="b"/>
              <a:pathLst>
                <a:path w="10417" h="11165" extrusionOk="0">
                  <a:moveTo>
                    <a:pt x="9368" y="0"/>
                  </a:moveTo>
                  <a:cubicBezTo>
                    <a:pt x="903" y="9281"/>
                    <a:pt x="926" y="9239"/>
                    <a:pt x="123" y="10823"/>
                  </a:cubicBezTo>
                  <a:cubicBezTo>
                    <a:pt x="0" y="11037"/>
                    <a:pt x="74" y="11165"/>
                    <a:pt x="263" y="11165"/>
                  </a:cubicBezTo>
                  <a:cubicBezTo>
                    <a:pt x="710" y="11165"/>
                    <a:pt x="1801" y="10444"/>
                    <a:pt x="2433" y="8433"/>
                  </a:cubicBezTo>
                  <a:cubicBezTo>
                    <a:pt x="4112" y="6308"/>
                    <a:pt x="9616" y="631"/>
                    <a:pt x="9616" y="631"/>
                  </a:cubicBezTo>
                  <a:lnTo>
                    <a:pt x="10209" y="1138"/>
                  </a:lnTo>
                  <a:lnTo>
                    <a:pt x="10416" y="895"/>
                  </a:lnTo>
                  <a:lnTo>
                    <a:pt x="9368" y="0"/>
                  </a:lnTo>
                  <a:close/>
                </a:path>
              </a:pathLst>
            </a:custGeom>
            <a:solidFill>
              <a:srgbClr val="181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641834" y="3290453"/>
              <a:ext cx="250618" cy="223864"/>
            </a:xfrm>
            <a:custGeom>
              <a:avLst/>
              <a:gdLst/>
              <a:ahLst/>
              <a:cxnLst/>
              <a:rect l="l" t="t" r="r" b="b"/>
              <a:pathLst>
                <a:path w="3466" h="3096" extrusionOk="0">
                  <a:moveTo>
                    <a:pt x="434" y="1"/>
                  </a:moveTo>
                  <a:lnTo>
                    <a:pt x="0" y="470"/>
                  </a:lnTo>
                  <a:lnTo>
                    <a:pt x="3074" y="3095"/>
                  </a:lnTo>
                  <a:lnTo>
                    <a:pt x="3465" y="2591"/>
                  </a:lnTo>
                  <a:lnTo>
                    <a:pt x="434" y="1"/>
                  </a:lnTo>
                  <a:close/>
                </a:path>
              </a:pathLst>
            </a:custGeom>
            <a:solidFill>
              <a:srgbClr val="181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703284" y="4353948"/>
              <a:ext cx="276359" cy="279830"/>
            </a:xfrm>
            <a:custGeom>
              <a:avLst/>
              <a:gdLst/>
              <a:ahLst/>
              <a:cxnLst/>
              <a:rect l="l" t="t" r="r" b="b"/>
              <a:pathLst>
                <a:path w="3822" h="3870" extrusionOk="0">
                  <a:moveTo>
                    <a:pt x="1386" y="0"/>
                  </a:moveTo>
                  <a:lnTo>
                    <a:pt x="0" y="2643"/>
                  </a:lnTo>
                  <a:lnTo>
                    <a:pt x="1437" y="3870"/>
                  </a:lnTo>
                  <a:lnTo>
                    <a:pt x="3822" y="2080"/>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57658" y="4556409"/>
              <a:ext cx="135866" cy="139337"/>
            </a:xfrm>
            <a:custGeom>
              <a:avLst/>
              <a:gdLst/>
              <a:ahLst/>
              <a:cxnLst/>
              <a:rect l="l" t="t" r="r" b="b"/>
              <a:pathLst>
                <a:path w="1879" h="1927" extrusionOk="0">
                  <a:moveTo>
                    <a:pt x="817" y="1"/>
                  </a:moveTo>
                  <a:lnTo>
                    <a:pt x="0" y="1368"/>
                  </a:lnTo>
                  <a:lnTo>
                    <a:pt x="656" y="1927"/>
                  </a:lnTo>
                  <a:lnTo>
                    <a:pt x="1878" y="908"/>
                  </a:lnTo>
                  <a:lnTo>
                    <a:pt x="8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643413" y="4660893"/>
              <a:ext cx="55460" cy="58714"/>
            </a:xfrm>
            <a:custGeom>
              <a:avLst/>
              <a:gdLst/>
              <a:ahLst/>
              <a:cxnLst/>
              <a:rect l="l" t="t" r="r" b="b"/>
              <a:pathLst>
                <a:path w="767" h="812" extrusionOk="0">
                  <a:moveTo>
                    <a:pt x="288" y="0"/>
                  </a:moveTo>
                  <a:lnTo>
                    <a:pt x="13" y="698"/>
                  </a:lnTo>
                  <a:cubicBezTo>
                    <a:pt x="13" y="698"/>
                    <a:pt x="0" y="761"/>
                    <a:pt x="29" y="787"/>
                  </a:cubicBezTo>
                  <a:cubicBezTo>
                    <a:pt x="53" y="806"/>
                    <a:pt x="74" y="811"/>
                    <a:pt x="89" y="811"/>
                  </a:cubicBezTo>
                  <a:cubicBezTo>
                    <a:pt x="107" y="811"/>
                    <a:pt x="118" y="805"/>
                    <a:pt x="118" y="805"/>
                  </a:cubicBezTo>
                  <a:lnTo>
                    <a:pt x="767" y="409"/>
                  </a:lnTo>
                  <a:lnTo>
                    <a:pt x="2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794391" y="4292921"/>
              <a:ext cx="239410" cy="218079"/>
            </a:xfrm>
            <a:custGeom>
              <a:avLst/>
              <a:gdLst/>
              <a:ahLst/>
              <a:cxnLst/>
              <a:rect l="l" t="t" r="r" b="b"/>
              <a:pathLst>
                <a:path w="3311" h="3016" extrusionOk="0">
                  <a:moveTo>
                    <a:pt x="554" y="0"/>
                  </a:moveTo>
                  <a:lnTo>
                    <a:pt x="0" y="736"/>
                  </a:lnTo>
                  <a:lnTo>
                    <a:pt x="2668" y="3016"/>
                  </a:lnTo>
                  <a:lnTo>
                    <a:pt x="3311" y="2356"/>
                  </a:lnTo>
                  <a:lnTo>
                    <a:pt x="554" y="0"/>
                  </a:lnTo>
                  <a:close/>
                </a:path>
              </a:pathLst>
            </a:custGeom>
            <a:solidFill>
              <a:srgbClr val="181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6752754" y="3224726"/>
              <a:ext cx="198050" cy="167103"/>
            </a:xfrm>
            <a:custGeom>
              <a:avLst/>
              <a:gdLst/>
              <a:ahLst/>
              <a:cxnLst/>
              <a:rect l="l" t="t" r="r" b="b"/>
              <a:pathLst>
                <a:path w="2739" h="2311" extrusionOk="0">
                  <a:moveTo>
                    <a:pt x="475" y="1"/>
                  </a:moveTo>
                  <a:cubicBezTo>
                    <a:pt x="255" y="1"/>
                    <a:pt x="1" y="247"/>
                    <a:pt x="1" y="247"/>
                  </a:cubicBezTo>
                  <a:lnTo>
                    <a:pt x="2416" y="2310"/>
                  </a:lnTo>
                  <a:cubicBezTo>
                    <a:pt x="2417" y="2310"/>
                    <a:pt x="2739" y="1855"/>
                    <a:pt x="2505" y="1656"/>
                  </a:cubicBezTo>
                  <a:cubicBezTo>
                    <a:pt x="2273" y="1457"/>
                    <a:pt x="867" y="256"/>
                    <a:pt x="633" y="57"/>
                  </a:cubicBezTo>
                  <a:cubicBezTo>
                    <a:pt x="586" y="17"/>
                    <a:pt x="532" y="1"/>
                    <a:pt x="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793741" y="3203612"/>
              <a:ext cx="1119610" cy="1243111"/>
            </a:xfrm>
            <a:custGeom>
              <a:avLst/>
              <a:gdLst/>
              <a:ahLst/>
              <a:cxnLst/>
              <a:rect l="l" t="t" r="r" b="b"/>
              <a:pathLst>
                <a:path w="15484" h="17192" extrusionOk="0">
                  <a:moveTo>
                    <a:pt x="12532" y="0"/>
                  </a:moveTo>
                  <a:cubicBezTo>
                    <a:pt x="12532" y="0"/>
                    <a:pt x="7604" y="5299"/>
                    <a:pt x="6034" y="7138"/>
                  </a:cubicBezTo>
                  <a:cubicBezTo>
                    <a:pt x="4464" y="8975"/>
                    <a:pt x="1" y="14672"/>
                    <a:pt x="1" y="14672"/>
                  </a:cubicBezTo>
                  <a:lnTo>
                    <a:pt x="2950" y="17191"/>
                  </a:lnTo>
                  <a:cubicBezTo>
                    <a:pt x="2950" y="17191"/>
                    <a:pt x="7918" y="11926"/>
                    <a:pt x="9488" y="10087"/>
                  </a:cubicBezTo>
                  <a:cubicBezTo>
                    <a:pt x="11057" y="8250"/>
                    <a:pt x="15483" y="2520"/>
                    <a:pt x="15483" y="2520"/>
                  </a:cubicBezTo>
                  <a:lnTo>
                    <a:pt x="125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5901334" y="3231884"/>
              <a:ext cx="753227" cy="807313"/>
            </a:xfrm>
            <a:custGeom>
              <a:avLst/>
              <a:gdLst/>
              <a:ahLst/>
              <a:cxnLst/>
              <a:rect l="l" t="t" r="r" b="b"/>
              <a:pathLst>
                <a:path w="10417" h="11165" extrusionOk="0">
                  <a:moveTo>
                    <a:pt x="9369" y="0"/>
                  </a:moveTo>
                  <a:cubicBezTo>
                    <a:pt x="903" y="9282"/>
                    <a:pt x="926" y="9239"/>
                    <a:pt x="123" y="10824"/>
                  </a:cubicBezTo>
                  <a:cubicBezTo>
                    <a:pt x="1" y="11037"/>
                    <a:pt x="75" y="11165"/>
                    <a:pt x="264" y="11165"/>
                  </a:cubicBezTo>
                  <a:cubicBezTo>
                    <a:pt x="711" y="11165"/>
                    <a:pt x="1803" y="10444"/>
                    <a:pt x="2435" y="8433"/>
                  </a:cubicBezTo>
                  <a:cubicBezTo>
                    <a:pt x="4114" y="6310"/>
                    <a:pt x="9616" y="631"/>
                    <a:pt x="9616" y="631"/>
                  </a:cubicBezTo>
                  <a:lnTo>
                    <a:pt x="10209" y="1138"/>
                  </a:lnTo>
                  <a:lnTo>
                    <a:pt x="10416" y="896"/>
                  </a:lnTo>
                  <a:lnTo>
                    <a:pt x="93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608573" y="3268327"/>
              <a:ext cx="250618" cy="223792"/>
            </a:xfrm>
            <a:custGeom>
              <a:avLst/>
              <a:gdLst/>
              <a:ahLst/>
              <a:cxnLst/>
              <a:rect l="l" t="t" r="r" b="b"/>
              <a:pathLst>
                <a:path w="3466" h="3095" extrusionOk="0">
                  <a:moveTo>
                    <a:pt x="434" y="0"/>
                  </a:moveTo>
                  <a:lnTo>
                    <a:pt x="0" y="469"/>
                  </a:lnTo>
                  <a:lnTo>
                    <a:pt x="3074" y="3094"/>
                  </a:lnTo>
                  <a:lnTo>
                    <a:pt x="3465" y="2591"/>
                  </a:lnTo>
                  <a:lnTo>
                    <a:pt x="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670095" y="4331750"/>
              <a:ext cx="276287" cy="279902"/>
            </a:xfrm>
            <a:custGeom>
              <a:avLst/>
              <a:gdLst/>
              <a:ahLst/>
              <a:cxnLst/>
              <a:rect l="l" t="t" r="r" b="b"/>
              <a:pathLst>
                <a:path w="3821" h="3871" extrusionOk="0">
                  <a:moveTo>
                    <a:pt x="1386" y="1"/>
                  </a:moveTo>
                  <a:lnTo>
                    <a:pt x="1" y="2644"/>
                  </a:lnTo>
                  <a:lnTo>
                    <a:pt x="1436" y="3870"/>
                  </a:lnTo>
                  <a:lnTo>
                    <a:pt x="3821" y="2081"/>
                  </a:lnTo>
                  <a:lnTo>
                    <a:pt x="13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624469" y="4534283"/>
              <a:ext cx="135866" cy="139409"/>
            </a:xfrm>
            <a:custGeom>
              <a:avLst/>
              <a:gdLst/>
              <a:ahLst/>
              <a:cxnLst/>
              <a:rect l="l" t="t" r="r" b="b"/>
              <a:pathLst>
                <a:path w="1879" h="1928" extrusionOk="0">
                  <a:moveTo>
                    <a:pt x="816" y="0"/>
                  </a:moveTo>
                  <a:lnTo>
                    <a:pt x="1" y="1367"/>
                  </a:lnTo>
                  <a:lnTo>
                    <a:pt x="655" y="1928"/>
                  </a:lnTo>
                  <a:lnTo>
                    <a:pt x="1879" y="908"/>
                  </a:lnTo>
                  <a:lnTo>
                    <a:pt x="8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610224" y="4638694"/>
              <a:ext cx="55532" cy="58714"/>
            </a:xfrm>
            <a:custGeom>
              <a:avLst/>
              <a:gdLst/>
              <a:ahLst/>
              <a:cxnLst/>
              <a:rect l="l" t="t" r="r" b="b"/>
              <a:pathLst>
                <a:path w="768" h="812" extrusionOk="0">
                  <a:moveTo>
                    <a:pt x="287" y="0"/>
                  </a:moveTo>
                  <a:lnTo>
                    <a:pt x="14" y="698"/>
                  </a:lnTo>
                  <a:cubicBezTo>
                    <a:pt x="14" y="698"/>
                    <a:pt x="1" y="763"/>
                    <a:pt x="30" y="787"/>
                  </a:cubicBezTo>
                  <a:cubicBezTo>
                    <a:pt x="52" y="807"/>
                    <a:pt x="73" y="812"/>
                    <a:pt x="89" y="812"/>
                  </a:cubicBezTo>
                  <a:cubicBezTo>
                    <a:pt x="106" y="812"/>
                    <a:pt x="118" y="805"/>
                    <a:pt x="118" y="805"/>
                  </a:cubicBezTo>
                  <a:lnTo>
                    <a:pt x="767" y="409"/>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761130" y="4270723"/>
              <a:ext cx="239555" cy="218079"/>
            </a:xfrm>
            <a:custGeom>
              <a:avLst/>
              <a:gdLst/>
              <a:ahLst/>
              <a:cxnLst/>
              <a:rect l="l" t="t" r="r" b="b"/>
              <a:pathLst>
                <a:path w="3313" h="3016" extrusionOk="0">
                  <a:moveTo>
                    <a:pt x="554" y="1"/>
                  </a:moveTo>
                  <a:lnTo>
                    <a:pt x="0" y="736"/>
                  </a:lnTo>
                  <a:lnTo>
                    <a:pt x="2668" y="3016"/>
                  </a:lnTo>
                  <a:lnTo>
                    <a:pt x="3312" y="2356"/>
                  </a:lnTo>
                  <a:lnTo>
                    <a:pt x="5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719637" y="3202528"/>
              <a:ext cx="197906" cy="167103"/>
            </a:xfrm>
            <a:custGeom>
              <a:avLst/>
              <a:gdLst/>
              <a:ahLst/>
              <a:cxnLst/>
              <a:rect l="l" t="t" r="r" b="b"/>
              <a:pathLst>
                <a:path w="2737" h="2311" extrusionOk="0">
                  <a:moveTo>
                    <a:pt x="474" y="1"/>
                  </a:moveTo>
                  <a:cubicBezTo>
                    <a:pt x="253" y="1"/>
                    <a:pt x="0" y="247"/>
                    <a:pt x="0" y="247"/>
                  </a:cubicBezTo>
                  <a:lnTo>
                    <a:pt x="2415" y="2311"/>
                  </a:lnTo>
                  <a:cubicBezTo>
                    <a:pt x="2415" y="2311"/>
                    <a:pt x="2737" y="1856"/>
                    <a:pt x="2505" y="1656"/>
                  </a:cubicBezTo>
                  <a:cubicBezTo>
                    <a:pt x="2271" y="1458"/>
                    <a:pt x="865" y="256"/>
                    <a:pt x="633" y="57"/>
                  </a:cubicBezTo>
                  <a:cubicBezTo>
                    <a:pt x="585" y="17"/>
                    <a:pt x="531"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p:nvPr/>
        </p:nvSpPr>
        <p:spPr>
          <a:xfrm rot="5437926">
            <a:off x="8341647" y="733235"/>
            <a:ext cx="561528" cy="414600"/>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802798" y="3464411"/>
            <a:ext cx="782863" cy="123963"/>
          </a:xfrm>
          <a:custGeom>
            <a:avLst/>
            <a:gdLst/>
            <a:ahLst/>
            <a:cxnLst/>
            <a:rect l="l" t="t" r="r" b="b"/>
            <a:pathLst>
              <a:path w="9814" h="1554" extrusionOk="0">
                <a:moveTo>
                  <a:pt x="7641" y="1"/>
                </a:moveTo>
                <a:cubicBezTo>
                  <a:pt x="7605" y="1"/>
                  <a:pt x="7569" y="4"/>
                  <a:pt x="7531" y="12"/>
                </a:cubicBezTo>
                <a:cubicBezTo>
                  <a:pt x="7199" y="76"/>
                  <a:pt x="6934" y="241"/>
                  <a:pt x="6658" y="431"/>
                </a:cubicBezTo>
                <a:cubicBezTo>
                  <a:pt x="6529" y="520"/>
                  <a:pt x="6401" y="609"/>
                  <a:pt x="6268" y="693"/>
                </a:cubicBezTo>
                <a:cubicBezTo>
                  <a:pt x="6145" y="771"/>
                  <a:pt x="6038" y="804"/>
                  <a:pt x="5945" y="804"/>
                </a:cubicBezTo>
                <a:cubicBezTo>
                  <a:pt x="5648" y="804"/>
                  <a:pt x="5480" y="475"/>
                  <a:pt x="5357" y="184"/>
                </a:cubicBezTo>
                <a:cubicBezTo>
                  <a:pt x="5335" y="135"/>
                  <a:pt x="5276" y="108"/>
                  <a:pt x="5221" y="108"/>
                </a:cubicBezTo>
                <a:cubicBezTo>
                  <a:pt x="5194" y="108"/>
                  <a:pt x="5167" y="114"/>
                  <a:pt x="5146" y="128"/>
                </a:cubicBezTo>
                <a:cubicBezTo>
                  <a:pt x="4637" y="475"/>
                  <a:pt x="3996" y="1024"/>
                  <a:pt x="3417" y="1024"/>
                </a:cubicBezTo>
                <a:cubicBezTo>
                  <a:pt x="3120" y="1024"/>
                  <a:pt x="2839" y="880"/>
                  <a:pt x="2600" y="491"/>
                </a:cubicBezTo>
                <a:cubicBezTo>
                  <a:pt x="2571" y="443"/>
                  <a:pt x="2518" y="414"/>
                  <a:pt x="2464" y="414"/>
                </a:cubicBezTo>
                <a:cubicBezTo>
                  <a:pt x="2438" y="414"/>
                  <a:pt x="2413" y="420"/>
                  <a:pt x="2389" y="435"/>
                </a:cubicBezTo>
                <a:cubicBezTo>
                  <a:pt x="2019" y="671"/>
                  <a:pt x="1337" y="1244"/>
                  <a:pt x="779" y="1244"/>
                </a:cubicBezTo>
                <a:cubicBezTo>
                  <a:pt x="615" y="1244"/>
                  <a:pt x="461" y="1194"/>
                  <a:pt x="329" y="1072"/>
                </a:cubicBezTo>
                <a:cubicBezTo>
                  <a:pt x="297" y="1042"/>
                  <a:pt x="261" y="1029"/>
                  <a:pt x="227" y="1029"/>
                </a:cubicBezTo>
                <a:cubicBezTo>
                  <a:pt x="106" y="1029"/>
                  <a:pt x="0" y="1183"/>
                  <a:pt x="113" y="1288"/>
                </a:cubicBezTo>
                <a:cubicBezTo>
                  <a:pt x="317" y="1478"/>
                  <a:pt x="540" y="1553"/>
                  <a:pt x="770" y="1553"/>
                </a:cubicBezTo>
                <a:cubicBezTo>
                  <a:pt x="1339" y="1553"/>
                  <a:pt x="1949" y="1093"/>
                  <a:pt x="2424" y="778"/>
                </a:cubicBezTo>
                <a:cubicBezTo>
                  <a:pt x="2710" y="1176"/>
                  <a:pt x="3033" y="1326"/>
                  <a:pt x="3373" y="1326"/>
                </a:cubicBezTo>
                <a:cubicBezTo>
                  <a:pt x="3957" y="1326"/>
                  <a:pt x="4589" y="882"/>
                  <a:pt x="5161" y="489"/>
                </a:cubicBezTo>
                <a:cubicBezTo>
                  <a:pt x="5375" y="920"/>
                  <a:pt x="5612" y="1075"/>
                  <a:pt x="5873" y="1075"/>
                </a:cubicBezTo>
                <a:cubicBezTo>
                  <a:pt x="6264" y="1075"/>
                  <a:pt x="6710" y="728"/>
                  <a:pt x="7221" y="435"/>
                </a:cubicBezTo>
                <a:cubicBezTo>
                  <a:pt x="7331" y="372"/>
                  <a:pt x="7436" y="346"/>
                  <a:pt x="7537" y="346"/>
                </a:cubicBezTo>
                <a:cubicBezTo>
                  <a:pt x="7969" y="346"/>
                  <a:pt x="8339" y="820"/>
                  <a:pt x="8775" y="934"/>
                </a:cubicBezTo>
                <a:cubicBezTo>
                  <a:pt x="8826" y="948"/>
                  <a:pt x="8875" y="954"/>
                  <a:pt x="8922" y="954"/>
                </a:cubicBezTo>
                <a:cubicBezTo>
                  <a:pt x="9309" y="954"/>
                  <a:pt x="9577" y="533"/>
                  <a:pt x="9746" y="236"/>
                </a:cubicBezTo>
                <a:cubicBezTo>
                  <a:pt x="9814" y="117"/>
                  <a:pt x="9708" y="7"/>
                  <a:pt x="9604" y="7"/>
                </a:cubicBezTo>
                <a:cubicBezTo>
                  <a:pt x="9558" y="7"/>
                  <a:pt x="9512" y="29"/>
                  <a:pt x="9482" y="82"/>
                </a:cubicBezTo>
                <a:cubicBezTo>
                  <a:pt x="9256" y="478"/>
                  <a:pt x="9059" y="613"/>
                  <a:pt x="8873" y="613"/>
                </a:cubicBezTo>
                <a:cubicBezTo>
                  <a:pt x="8476" y="613"/>
                  <a:pt x="8125" y="1"/>
                  <a:pt x="76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933699" y="3276075"/>
            <a:ext cx="889675" cy="127472"/>
          </a:xfrm>
          <a:custGeom>
            <a:avLst/>
            <a:gdLst/>
            <a:ahLst/>
            <a:cxnLst/>
            <a:rect l="l" t="t" r="r" b="b"/>
            <a:pathLst>
              <a:path w="11153" h="1598" extrusionOk="0">
                <a:moveTo>
                  <a:pt x="8306" y="0"/>
                </a:moveTo>
                <a:cubicBezTo>
                  <a:pt x="8229" y="0"/>
                  <a:pt x="8158" y="12"/>
                  <a:pt x="8099" y="41"/>
                </a:cubicBezTo>
                <a:cubicBezTo>
                  <a:pt x="7710" y="228"/>
                  <a:pt x="7392" y="613"/>
                  <a:pt x="6985" y="613"/>
                </a:cubicBezTo>
                <a:cubicBezTo>
                  <a:pt x="6843" y="613"/>
                  <a:pt x="6690" y="566"/>
                  <a:pt x="6519" y="448"/>
                </a:cubicBezTo>
                <a:cubicBezTo>
                  <a:pt x="6479" y="420"/>
                  <a:pt x="6422" y="409"/>
                  <a:pt x="6357" y="409"/>
                </a:cubicBezTo>
                <a:cubicBezTo>
                  <a:pt x="6120" y="409"/>
                  <a:pt x="5763" y="552"/>
                  <a:pt x="5623" y="587"/>
                </a:cubicBezTo>
                <a:cubicBezTo>
                  <a:pt x="5218" y="683"/>
                  <a:pt x="4812" y="712"/>
                  <a:pt x="4408" y="793"/>
                </a:cubicBezTo>
                <a:cubicBezTo>
                  <a:pt x="4259" y="822"/>
                  <a:pt x="4065" y="905"/>
                  <a:pt x="3901" y="905"/>
                </a:cubicBezTo>
                <a:cubicBezTo>
                  <a:pt x="3790" y="905"/>
                  <a:pt x="3693" y="867"/>
                  <a:pt x="3634" y="749"/>
                </a:cubicBezTo>
                <a:cubicBezTo>
                  <a:pt x="3583" y="648"/>
                  <a:pt x="3543" y="612"/>
                  <a:pt x="3456" y="550"/>
                </a:cubicBezTo>
                <a:cubicBezTo>
                  <a:pt x="3425" y="529"/>
                  <a:pt x="3384" y="520"/>
                  <a:pt x="3336" y="520"/>
                </a:cubicBezTo>
                <a:cubicBezTo>
                  <a:pt x="3063" y="520"/>
                  <a:pt x="2554" y="808"/>
                  <a:pt x="2388" y="873"/>
                </a:cubicBezTo>
                <a:cubicBezTo>
                  <a:pt x="2045" y="1006"/>
                  <a:pt x="1439" y="1275"/>
                  <a:pt x="950" y="1275"/>
                </a:cubicBezTo>
                <a:cubicBezTo>
                  <a:pt x="702" y="1275"/>
                  <a:pt x="483" y="1205"/>
                  <a:pt x="345" y="1013"/>
                </a:cubicBezTo>
                <a:cubicBezTo>
                  <a:pt x="311" y="966"/>
                  <a:pt x="264" y="947"/>
                  <a:pt x="217" y="947"/>
                </a:cubicBezTo>
                <a:cubicBezTo>
                  <a:pt x="107" y="947"/>
                  <a:pt x="0" y="1055"/>
                  <a:pt x="81" y="1168"/>
                </a:cubicBezTo>
                <a:cubicBezTo>
                  <a:pt x="308" y="1485"/>
                  <a:pt x="621" y="1598"/>
                  <a:pt x="967" y="1598"/>
                </a:cubicBezTo>
                <a:cubicBezTo>
                  <a:pt x="1603" y="1598"/>
                  <a:pt x="2350" y="1215"/>
                  <a:pt x="2877" y="1010"/>
                </a:cubicBezTo>
                <a:cubicBezTo>
                  <a:pt x="3004" y="961"/>
                  <a:pt x="3130" y="888"/>
                  <a:pt x="3238" y="888"/>
                </a:cubicBezTo>
                <a:cubicBezTo>
                  <a:pt x="3312" y="888"/>
                  <a:pt x="3378" y="923"/>
                  <a:pt x="3429" y="1025"/>
                </a:cubicBezTo>
                <a:cubicBezTo>
                  <a:pt x="3475" y="1112"/>
                  <a:pt x="3542" y="1210"/>
                  <a:pt x="3644" y="1238"/>
                </a:cubicBezTo>
                <a:cubicBezTo>
                  <a:pt x="3709" y="1256"/>
                  <a:pt x="3781" y="1264"/>
                  <a:pt x="3858" y="1264"/>
                </a:cubicBezTo>
                <a:cubicBezTo>
                  <a:pt x="4260" y="1264"/>
                  <a:pt x="4796" y="1053"/>
                  <a:pt x="5145" y="1003"/>
                </a:cubicBezTo>
                <a:cubicBezTo>
                  <a:pt x="5543" y="945"/>
                  <a:pt x="5887" y="793"/>
                  <a:pt x="6242" y="793"/>
                </a:cubicBezTo>
                <a:cubicBezTo>
                  <a:pt x="6389" y="793"/>
                  <a:pt x="6539" y="819"/>
                  <a:pt x="6694" y="889"/>
                </a:cubicBezTo>
                <a:cubicBezTo>
                  <a:pt x="6798" y="936"/>
                  <a:pt x="6904" y="956"/>
                  <a:pt x="7008" y="956"/>
                </a:cubicBezTo>
                <a:cubicBezTo>
                  <a:pt x="7257" y="956"/>
                  <a:pt x="7499" y="840"/>
                  <a:pt x="7698" y="685"/>
                </a:cubicBezTo>
                <a:cubicBezTo>
                  <a:pt x="7959" y="479"/>
                  <a:pt x="8135" y="360"/>
                  <a:pt x="8403" y="360"/>
                </a:cubicBezTo>
                <a:cubicBezTo>
                  <a:pt x="8489" y="360"/>
                  <a:pt x="8585" y="373"/>
                  <a:pt x="8696" y="398"/>
                </a:cubicBezTo>
                <a:cubicBezTo>
                  <a:pt x="8975" y="463"/>
                  <a:pt x="9241" y="576"/>
                  <a:pt x="9520" y="645"/>
                </a:cubicBezTo>
                <a:cubicBezTo>
                  <a:pt x="9639" y="675"/>
                  <a:pt x="9756" y="688"/>
                  <a:pt x="9870" y="688"/>
                </a:cubicBezTo>
                <a:cubicBezTo>
                  <a:pt x="10276" y="688"/>
                  <a:pt x="10655" y="520"/>
                  <a:pt x="11011" y="305"/>
                </a:cubicBezTo>
                <a:cubicBezTo>
                  <a:pt x="11152" y="219"/>
                  <a:pt x="11066" y="18"/>
                  <a:pt x="10934" y="18"/>
                </a:cubicBezTo>
                <a:cubicBezTo>
                  <a:pt x="10909" y="18"/>
                  <a:pt x="10883" y="25"/>
                  <a:pt x="10856" y="41"/>
                </a:cubicBezTo>
                <a:cubicBezTo>
                  <a:pt x="10504" y="253"/>
                  <a:pt x="10194" y="347"/>
                  <a:pt x="9869" y="347"/>
                </a:cubicBezTo>
                <a:cubicBezTo>
                  <a:pt x="9632" y="347"/>
                  <a:pt x="9388" y="297"/>
                  <a:pt x="9114" y="206"/>
                </a:cubicBezTo>
                <a:cubicBezTo>
                  <a:pt x="8921" y="142"/>
                  <a:pt x="8575" y="0"/>
                  <a:pt x="830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022355" y="4518435"/>
            <a:ext cx="289485" cy="298340"/>
          </a:xfrm>
          <a:custGeom>
            <a:avLst/>
            <a:gdLst/>
            <a:ahLst/>
            <a:cxnLst/>
            <a:rect l="l" t="t" r="r" b="b"/>
            <a:pathLst>
              <a:path w="3629" h="3740" extrusionOk="0">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240801" y="-29983"/>
            <a:ext cx="936500" cy="3691028"/>
            <a:chOff x="8430600" y="-22488"/>
            <a:chExt cx="702375" cy="2768271"/>
          </a:xfrm>
        </p:grpSpPr>
        <p:sp>
          <p:nvSpPr>
            <p:cNvPr id="41" name="Google Shape;41;p2"/>
            <p:cNvSpPr/>
            <p:nvPr/>
          </p:nvSpPr>
          <p:spPr>
            <a:xfrm>
              <a:off x="8614569" y="2006973"/>
              <a:ext cx="398990" cy="738810"/>
            </a:xfrm>
            <a:custGeom>
              <a:avLst/>
              <a:gdLst/>
              <a:ahLst/>
              <a:cxnLst/>
              <a:rect l="l" t="t" r="r" b="b"/>
              <a:pathLst>
                <a:path w="6669" h="12349" extrusionOk="0">
                  <a:moveTo>
                    <a:pt x="6439" y="1"/>
                  </a:moveTo>
                  <a:cubicBezTo>
                    <a:pt x="4707" y="106"/>
                    <a:pt x="1067" y="373"/>
                    <a:pt x="1067" y="373"/>
                  </a:cubicBezTo>
                  <a:cubicBezTo>
                    <a:pt x="1067" y="373"/>
                    <a:pt x="1477" y="7405"/>
                    <a:pt x="1" y="11576"/>
                  </a:cubicBezTo>
                  <a:cubicBezTo>
                    <a:pt x="2161" y="9507"/>
                    <a:pt x="3451" y="8190"/>
                    <a:pt x="3451" y="8190"/>
                  </a:cubicBezTo>
                  <a:lnTo>
                    <a:pt x="4352" y="12348"/>
                  </a:lnTo>
                  <a:cubicBezTo>
                    <a:pt x="4352" y="12348"/>
                    <a:pt x="6668" y="7737"/>
                    <a:pt x="64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678285" y="2006973"/>
              <a:ext cx="326180" cy="89203"/>
            </a:xfrm>
            <a:custGeom>
              <a:avLst/>
              <a:gdLst/>
              <a:ahLst/>
              <a:cxnLst/>
              <a:rect l="l" t="t" r="r" b="b"/>
              <a:pathLst>
                <a:path w="5452" h="1491" extrusionOk="0">
                  <a:moveTo>
                    <a:pt x="5374" y="1"/>
                  </a:moveTo>
                  <a:lnTo>
                    <a:pt x="0" y="373"/>
                  </a:lnTo>
                  <a:lnTo>
                    <a:pt x="78" y="1490"/>
                  </a:lnTo>
                  <a:lnTo>
                    <a:pt x="5451" y="1118"/>
                  </a:lnTo>
                  <a:lnTo>
                    <a:pt x="53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430600" y="-22488"/>
              <a:ext cx="702375" cy="2063690"/>
            </a:xfrm>
            <a:custGeom>
              <a:avLst/>
              <a:gdLst/>
              <a:ahLst/>
              <a:cxnLst/>
              <a:rect l="l" t="t" r="r" b="b"/>
              <a:pathLst>
                <a:path w="11740" h="34494" extrusionOk="0">
                  <a:moveTo>
                    <a:pt x="1" y="0"/>
                  </a:moveTo>
                  <a:lnTo>
                    <a:pt x="2483" y="34494"/>
                  </a:lnTo>
                  <a:lnTo>
                    <a:pt x="11739" y="33820"/>
                  </a:lnTo>
                  <a:lnTo>
                    <a:pt x="1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544451" y="-22488"/>
              <a:ext cx="211371" cy="2055314"/>
            </a:xfrm>
            <a:custGeom>
              <a:avLst/>
              <a:gdLst/>
              <a:ahLst/>
              <a:cxnLst/>
              <a:rect l="l" t="t" r="r" b="b"/>
              <a:pathLst>
                <a:path w="3533" h="34354" extrusionOk="0">
                  <a:moveTo>
                    <a:pt x="1024" y="0"/>
                  </a:moveTo>
                  <a:lnTo>
                    <a:pt x="0" y="6"/>
                  </a:lnTo>
                  <a:lnTo>
                    <a:pt x="2515" y="34353"/>
                  </a:lnTo>
                  <a:lnTo>
                    <a:pt x="3533" y="34279"/>
                  </a:lnTo>
                  <a:lnTo>
                    <a:pt x="10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728142" y="279872"/>
              <a:ext cx="226447" cy="201320"/>
            </a:xfrm>
            <a:custGeom>
              <a:avLst/>
              <a:gdLst/>
              <a:ahLst/>
              <a:cxnLst/>
              <a:rect l="l" t="t" r="r" b="b"/>
              <a:pathLst>
                <a:path w="3785" h="3365" extrusionOk="0">
                  <a:moveTo>
                    <a:pt x="2020" y="1454"/>
                  </a:moveTo>
                  <a:cubicBezTo>
                    <a:pt x="2004" y="1463"/>
                    <a:pt x="1988" y="1472"/>
                    <a:pt x="1972" y="1480"/>
                  </a:cubicBezTo>
                  <a:cubicBezTo>
                    <a:pt x="1825" y="1560"/>
                    <a:pt x="1916" y="1765"/>
                    <a:pt x="2052" y="1765"/>
                  </a:cubicBezTo>
                  <a:cubicBezTo>
                    <a:pt x="2073" y="1765"/>
                    <a:pt x="2094" y="1760"/>
                    <a:pt x="2115" y="1750"/>
                  </a:cubicBezTo>
                  <a:lnTo>
                    <a:pt x="2115" y="1750"/>
                  </a:lnTo>
                  <a:cubicBezTo>
                    <a:pt x="2052" y="1784"/>
                    <a:pt x="2005" y="1830"/>
                    <a:pt x="1969" y="1886"/>
                  </a:cubicBezTo>
                  <a:cubicBezTo>
                    <a:pt x="1813" y="1841"/>
                    <a:pt x="1675" y="1800"/>
                    <a:pt x="1534" y="1730"/>
                  </a:cubicBezTo>
                  <a:cubicBezTo>
                    <a:pt x="1680" y="1599"/>
                    <a:pt x="1848" y="1504"/>
                    <a:pt x="2020" y="1454"/>
                  </a:cubicBezTo>
                  <a:close/>
                  <a:moveTo>
                    <a:pt x="2195" y="1"/>
                  </a:moveTo>
                  <a:cubicBezTo>
                    <a:pt x="1630" y="1"/>
                    <a:pt x="1084" y="277"/>
                    <a:pt x="697" y="804"/>
                  </a:cubicBezTo>
                  <a:cubicBezTo>
                    <a:pt x="0" y="1754"/>
                    <a:pt x="725" y="3062"/>
                    <a:pt x="1767" y="3331"/>
                  </a:cubicBezTo>
                  <a:cubicBezTo>
                    <a:pt x="1858" y="3354"/>
                    <a:pt x="1953" y="3365"/>
                    <a:pt x="2051" y="3365"/>
                  </a:cubicBezTo>
                  <a:cubicBezTo>
                    <a:pt x="2847" y="3365"/>
                    <a:pt x="3784" y="2633"/>
                    <a:pt x="3371" y="1799"/>
                  </a:cubicBezTo>
                  <a:cubicBezTo>
                    <a:pt x="3136" y="1327"/>
                    <a:pt x="2725" y="1113"/>
                    <a:pt x="2298" y="1113"/>
                  </a:cubicBezTo>
                  <a:cubicBezTo>
                    <a:pt x="1892" y="1113"/>
                    <a:pt x="1471" y="1307"/>
                    <a:pt x="1176" y="1657"/>
                  </a:cubicBezTo>
                  <a:cubicBezTo>
                    <a:pt x="1110" y="1735"/>
                    <a:pt x="1119" y="1840"/>
                    <a:pt x="1207" y="1897"/>
                  </a:cubicBezTo>
                  <a:cubicBezTo>
                    <a:pt x="1483" y="2076"/>
                    <a:pt x="1702" y="2124"/>
                    <a:pt x="2010" y="2219"/>
                  </a:cubicBezTo>
                  <a:cubicBezTo>
                    <a:pt x="2023" y="2223"/>
                    <a:pt x="2036" y="2225"/>
                    <a:pt x="2049" y="2225"/>
                  </a:cubicBezTo>
                  <a:cubicBezTo>
                    <a:pt x="2103" y="2225"/>
                    <a:pt x="2151" y="2194"/>
                    <a:pt x="2182" y="2148"/>
                  </a:cubicBezTo>
                  <a:cubicBezTo>
                    <a:pt x="2319" y="1948"/>
                    <a:pt x="2405" y="1616"/>
                    <a:pt x="2183" y="1448"/>
                  </a:cubicBezTo>
                  <a:cubicBezTo>
                    <a:pt x="2166" y="1435"/>
                    <a:pt x="2145" y="1431"/>
                    <a:pt x="2124" y="1429"/>
                  </a:cubicBezTo>
                  <a:cubicBezTo>
                    <a:pt x="2180" y="1419"/>
                    <a:pt x="2237" y="1414"/>
                    <a:pt x="2294" y="1414"/>
                  </a:cubicBezTo>
                  <a:cubicBezTo>
                    <a:pt x="2586" y="1414"/>
                    <a:pt x="2869" y="1553"/>
                    <a:pt x="3067" y="1873"/>
                  </a:cubicBezTo>
                  <a:cubicBezTo>
                    <a:pt x="3249" y="2168"/>
                    <a:pt x="3125" y="2491"/>
                    <a:pt x="2908" y="2722"/>
                  </a:cubicBezTo>
                  <a:cubicBezTo>
                    <a:pt x="2693" y="2949"/>
                    <a:pt x="2399" y="3050"/>
                    <a:pt x="2102" y="3050"/>
                  </a:cubicBezTo>
                  <a:cubicBezTo>
                    <a:pt x="1909" y="3050"/>
                    <a:pt x="1715" y="3008"/>
                    <a:pt x="1541" y="2929"/>
                  </a:cubicBezTo>
                  <a:cubicBezTo>
                    <a:pt x="666" y="2533"/>
                    <a:pt x="533" y="1447"/>
                    <a:pt x="1116" y="764"/>
                  </a:cubicBezTo>
                  <a:cubicBezTo>
                    <a:pt x="1393" y="440"/>
                    <a:pt x="1758" y="300"/>
                    <a:pt x="2133" y="300"/>
                  </a:cubicBezTo>
                  <a:cubicBezTo>
                    <a:pt x="2505" y="300"/>
                    <a:pt x="2886" y="439"/>
                    <a:pt x="3197" y="672"/>
                  </a:cubicBezTo>
                  <a:cubicBezTo>
                    <a:pt x="3225" y="693"/>
                    <a:pt x="3253" y="702"/>
                    <a:pt x="3279" y="702"/>
                  </a:cubicBezTo>
                  <a:cubicBezTo>
                    <a:pt x="3400" y="702"/>
                    <a:pt x="3480" y="503"/>
                    <a:pt x="3352" y="407"/>
                  </a:cubicBezTo>
                  <a:cubicBezTo>
                    <a:pt x="2987" y="134"/>
                    <a:pt x="2586" y="1"/>
                    <a:pt x="2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a:off x="10090685" y="5048097"/>
            <a:ext cx="313097" cy="316368"/>
          </a:xfrm>
          <a:custGeom>
            <a:avLst/>
            <a:gdLst/>
            <a:ahLst/>
            <a:cxnLst/>
            <a:rect l="l" t="t" r="r" b="b"/>
            <a:pathLst>
              <a:path w="3925" h="3966" extrusionOk="0">
                <a:moveTo>
                  <a:pt x="2051" y="519"/>
                </a:moveTo>
                <a:cubicBezTo>
                  <a:pt x="2352" y="1046"/>
                  <a:pt x="2822" y="1500"/>
                  <a:pt x="3345" y="1805"/>
                </a:cubicBezTo>
                <a:cubicBezTo>
                  <a:pt x="2663" y="2102"/>
                  <a:pt x="2252" y="2583"/>
                  <a:pt x="2184" y="3295"/>
                </a:cubicBezTo>
                <a:cubicBezTo>
                  <a:pt x="1836" y="2611"/>
                  <a:pt x="1338" y="2045"/>
                  <a:pt x="618" y="1785"/>
                </a:cubicBezTo>
                <a:cubicBezTo>
                  <a:pt x="1182" y="1466"/>
                  <a:pt x="1642" y="1028"/>
                  <a:pt x="2051" y="519"/>
                </a:cubicBezTo>
                <a:close/>
                <a:moveTo>
                  <a:pt x="2028" y="0"/>
                </a:moveTo>
                <a:cubicBezTo>
                  <a:pt x="1933" y="0"/>
                  <a:pt x="1842" y="73"/>
                  <a:pt x="1887" y="184"/>
                </a:cubicBezTo>
                <a:cubicBezTo>
                  <a:pt x="1892" y="196"/>
                  <a:pt x="1897" y="206"/>
                  <a:pt x="1902" y="218"/>
                </a:cubicBezTo>
                <a:cubicBezTo>
                  <a:pt x="1413" y="844"/>
                  <a:pt x="856" y="1369"/>
                  <a:pt x="120" y="1696"/>
                </a:cubicBezTo>
                <a:cubicBezTo>
                  <a:pt x="1" y="1748"/>
                  <a:pt x="31" y="1951"/>
                  <a:pt x="157" y="1976"/>
                </a:cubicBezTo>
                <a:cubicBezTo>
                  <a:pt x="1102" y="2156"/>
                  <a:pt x="1681" y="2854"/>
                  <a:pt x="2041" y="3706"/>
                </a:cubicBezTo>
                <a:cubicBezTo>
                  <a:pt x="2068" y="3774"/>
                  <a:pt x="2128" y="3804"/>
                  <a:pt x="2187" y="3807"/>
                </a:cubicBezTo>
                <a:cubicBezTo>
                  <a:pt x="2188" y="3810"/>
                  <a:pt x="2188" y="3814"/>
                  <a:pt x="2188" y="3819"/>
                </a:cubicBezTo>
                <a:cubicBezTo>
                  <a:pt x="2198" y="3916"/>
                  <a:pt x="2280" y="3965"/>
                  <a:pt x="2357" y="3965"/>
                </a:cubicBezTo>
                <a:cubicBezTo>
                  <a:pt x="2434" y="3965"/>
                  <a:pt x="2505" y="3916"/>
                  <a:pt x="2495" y="3819"/>
                </a:cubicBezTo>
                <a:cubicBezTo>
                  <a:pt x="2385" y="2832"/>
                  <a:pt x="2831" y="2268"/>
                  <a:pt x="3759" y="1975"/>
                </a:cubicBezTo>
                <a:cubicBezTo>
                  <a:pt x="3875" y="1940"/>
                  <a:pt x="3924" y="1754"/>
                  <a:pt x="3796" y="1696"/>
                </a:cubicBezTo>
                <a:cubicBezTo>
                  <a:pt x="3131" y="1390"/>
                  <a:pt x="2463" y="795"/>
                  <a:pt x="2182" y="103"/>
                </a:cubicBezTo>
                <a:cubicBezTo>
                  <a:pt x="2153" y="31"/>
                  <a:pt x="2090" y="0"/>
                  <a:pt x="202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2"/>
          <p:cNvGrpSpPr/>
          <p:nvPr/>
        </p:nvGrpSpPr>
        <p:grpSpPr>
          <a:xfrm>
            <a:off x="10403753" y="4815879"/>
            <a:ext cx="253031" cy="232211"/>
            <a:chOff x="6476077" y="96834"/>
            <a:chExt cx="189773" cy="174158"/>
          </a:xfrm>
        </p:grpSpPr>
        <p:sp>
          <p:nvSpPr>
            <p:cNvPr id="48" name="Google Shape;48;p2"/>
            <p:cNvSpPr/>
            <p:nvPr/>
          </p:nvSpPr>
          <p:spPr>
            <a:xfrm>
              <a:off x="6558997" y="96834"/>
              <a:ext cx="106852" cy="174038"/>
            </a:xfrm>
            <a:custGeom>
              <a:avLst/>
              <a:gdLst/>
              <a:ahLst/>
              <a:cxnLst/>
              <a:rect l="l" t="t" r="r" b="b"/>
              <a:pathLst>
                <a:path w="1786" h="2909" extrusionOk="0">
                  <a:moveTo>
                    <a:pt x="208" y="0"/>
                  </a:moveTo>
                  <a:cubicBezTo>
                    <a:pt x="107" y="0"/>
                    <a:pt x="0" y="112"/>
                    <a:pt x="61" y="233"/>
                  </a:cubicBezTo>
                  <a:cubicBezTo>
                    <a:pt x="207" y="525"/>
                    <a:pt x="338" y="824"/>
                    <a:pt x="550" y="1075"/>
                  </a:cubicBezTo>
                  <a:cubicBezTo>
                    <a:pt x="692" y="1244"/>
                    <a:pt x="865" y="1374"/>
                    <a:pt x="1055" y="1478"/>
                  </a:cubicBezTo>
                  <a:lnTo>
                    <a:pt x="1055" y="1478"/>
                  </a:lnTo>
                  <a:cubicBezTo>
                    <a:pt x="809" y="1548"/>
                    <a:pt x="582" y="1665"/>
                    <a:pt x="436" y="1880"/>
                  </a:cubicBezTo>
                  <a:cubicBezTo>
                    <a:pt x="269" y="2124"/>
                    <a:pt x="266" y="2441"/>
                    <a:pt x="198" y="2718"/>
                  </a:cubicBezTo>
                  <a:cubicBezTo>
                    <a:pt x="170" y="2833"/>
                    <a:pt x="265" y="2909"/>
                    <a:pt x="357" y="2909"/>
                  </a:cubicBezTo>
                  <a:cubicBezTo>
                    <a:pt x="417" y="2909"/>
                    <a:pt x="475" y="2876"/>
                    <a:pt x="494" y="2800"/>
                  </a:cubicBezTo>
                  <a:cubicBezTo>
                    <a:pt x="526" y="2664"/>
                    <a:pt x="547" y="2525"/>
                    <a:pt x="575" y="2388"/>
                  </a:cubicBezTo>
                  <a:cubicBezTo>
                    <a:pt x="586" y="2328"/>
                    <a:pt x="599" y="2267"/>
                    <a:pt x="618" y="2207"/>
                  </a:cubicBezTo>
                  <a:cubicBezTo>
                    <a:pt x="621" y="2196"/>
                    <a:pt x="641" y="2144"/>
                    <a:pt x="640" y="2144"/>
                  </a:cubicBezTo>
                  <a:lnTo>
                    <a:pt x="640" y="2144"/>
                  </a:lnTo>
                  <a:cubicBezTo>
                    <a:pt x="640" y="2144"/>
                    <a:pt x="639" y="2146"/>
                    <a:pt x="637" y="2150"/>
                  </a:cubicBezTo>
                  <a:lnTo>
                    <a:pt x="637" y="2150"/>
                  </a:lnTo>
                  <a:cubicBezTo>
                    <a:pt x="649" y="2122"/>
                    <a:pt x="662" y="2095"/>
                    <a:pt x="678" y="2068"/>
                  </a:cubicBezTo>
                  <a:cubicBezTo>
                    <a:pt x="737" y="1971"/>
                    <a:pt x="821" y="1902"/>
                    <a:pt x="948" y="1842"/>
                  </a:cubicBezTo>
                  <a:cubicBezTo>
                    <a:pt x="1138" y="1752"/>
                    <a:pt x="1363" y="1714"/>
                    <a:pt x="1570" y="1687"/>
                  </a:cubicBezTo>
                  <a:cubicBezTo>
                    <a:pt x="1737" y="1665"/>
                    <a:pt x="1785" y="1445"/>
                    <a:pt x="1611" y="1386"/>
                  </a:cubicBezTo>
                  <a:cubicBezTo>
                    <a:pt x="1284" y="1275"/>
                    <a:pt x="978" y="1115"/>
                    <a:pt x="754" y="843"/>
                  </a:cubicBezTo>
                  <a:cubicBezTo>
                    <a:pt x="569" y="618"/>
                    <a:pt x="455" y="337"/>
                    <a:pt x="325" y="78"/>
                  </a:cubicBezTo>
                  <a:cubicBezTo>
                    <a:pt x="298" y="23"/>
                    <a:pt x="25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6476077" y="106107"/>
              <a:ext cx="108168" cy="164885"/>
            </a:xfrm>
            <a:custGeom>
              <a:avLst/>
              <a:gdLst/>
              <a:ahLst/>
              <a:cxnLst/>
              <a:rect l="l" t="t" r="r" b="b"/>
              <a:pathLst>
                <a:path w="1808" h="2756" extrusionOk="0">
                  <a:moveTo>
                    <a:pt x="1573" y="0"/>
                  </a:moveTo>
                  <a:cubicBezTo>
                    <a:pt x="1538" y="0"/>
                    <a:pt x="1503" y="14"/>
                    <a:pt x="1471" y="46"/>
                  </a:cubicBezTo>
                  <a:cubicBezTo>
                    <a:pt x="1255" y="265"/>
                    <a:pt x="1121" y="538"/>
                    <a:pt x="952" y="790"/>
                  </a:cubicBezTo>
                  <a:cubicBezTo>
                    <a:pt x="757" y="1081"/>
                    <a:pt x="490" y="1272"/>
                    <a:pt x="160" y="1385"/>
                  </a:cubicBezTo>
                  <a:cubicBezTo>
                    <a:pt x="1" y="1439"/>
                    <a:pt x="21" y="1684"/>
                    <a:pt x="201" y="1686"/>
                  </a:cubicBezTo>
                  <a:cubicBezTo>
                    <a:pt x="365" y="1687"/>
                    <a:pt x="522" y="1712"/>
                    <a:pt x="659" y="1801"/>
                  </a:cubicBezTo>
                  <a:cubicBezTo>
                    <a:pt x="759" y="1865"/>
                    <a:pt x="833" y="1967"/>
                    <a:pt x="900" y="2073"/>
                  </a:cubicBezTo>
                  <a:cubicBezTo>
                    <a:pt x="1065" y="2332"/>
                    <a:pt x="1217" y="2591"/>
                    <a:pt x="1502" y="2737"/>
                  </a:cubicBezTo>
                  <a:cubicBezTo>
                    <a:pt x="1527" y="2749"/>
                    <a:pt x="1551" y="2755"/>
                    <a:pt x="1574" y="2755"/>
                  </a:cubicBezTo>
                  <a:cubicBezTo>
                    <a:pt x="1714" y="2755"/>
                    <a:pt x="1807" y="2549"/>
                    <a:pt x="1657" y="2473"/>
                  </a:cubicBezTo>
                  <a:cubicBezTo>
                    <a:pt x="1384" y="2332"/>
                    <a:pt x="1282" y="2078"/>
                    <a:pt x="1109" y="1835"/>
                  </a:cubicBezTo>
                  <a:cubicBezTo>
                    <a:pt x="1019" y="1707"/>
                    <a:pt x="914" y="1592"/>
                    <a:pt x="776" y="1513"/>
                  </a:cubicBezTo>
                  <a:cubicBezTo>
                    <a:pt x="747" y="1497"/>
                    <a:pt x="717" y="1482"/>
                    <a:pt x="687" y="1469"/>
                  </a:cubicBezTo>
                  <a:lnTo>
                    <a:pt x="687" y="1469"/>
                  </a:lnTo>
                  <a:cubicBezTo>
                    <a:pt x="873" y="1350"/>
                    <a:pt x="1035" y="1200"/>
                    <a:pt x="1172" y="1011"/>
                  </a:cubicBezTo>
                  <a:cubicBezTo>
                    <a:pt x="1349" y="764"/>
                    <a:pt x="1471" y="481"/>
                    <a:pt x="1687" y="262"/>
                  </a:cubicBezTo>
                  <a:cubicBezTo>
                    <a:pt x="1795" y="154"/>
                    <a:pt x="1689" y="0"/>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 name="Google Shape;50;p2"/>
          <p:cNvGrpSpPr/>
          <p:nvPr/>
        </p:nvGrpSpPr>
        <p:grpSpPr>
          <a:xfrm>
            <a:off x="2356084" y="919233"/>
            <a:ext cx="290761" cy="304641"/>
            <a:chOff x="4930687" y="3942774"/>
            <a:chExt cx="218071" cy="228481"/>
          </a:xfrm>
        </p:grpSpPr>
        <p:sp>
          <p:nvSpPr>
            <p:cNvPr id="51" name="Google Shape;51;p2"/>
            <p:cNvSpPr/>
            <p:nvPr/>
          </p:nvSpPr>
          <p:spPr>
            <a:xfrm>
              <a:off x="5054410" y="3942774"/>
              <a:ext cx="18307" cy="63597"/>
            </a:xfrm>
            <a:custGeom>
              <a:avLst/>
              <a:gdLst/>
              <a:ahLst/>
              <a:cxnLst/>
              <a:rect l="l" t="t" r="r" b="b"/>
              <a:pathLst>
                <a:path w="306" h="1063" extrusionOk="0">
                  <a:moveTo>
                    <a:pt x="153" y="0"/>
                  </a:moveTo>
                  <a:cubicBezTo>
                    <a:pt x="77" y="0"/>
                    <a:pt x="1" y="49"/>
                    <a:pt x="1" y="148"/>
                  </a:cubicBezTo>
                  <a:lnTo>
                    <a:pt x="1" y="915"/>
                  </a:lnTo>
                  <a:cubicBezTo>
                    <a:pt x="1" y="1013"/>
                    <a:pt x="77" y="1062"/>
                    <a:pt x="153" y="1062"/>
                  </a:cubicBezTo>
                  <a:cubicBezTo>
                    <a:pt x="230" y="1062"/>
                    <a:pt x="306" y="1013"/>
                    <a:pt x="306" y="915"/>
                  </a:cubicBezTo>
                  <a:lnTo>
                    <a:pt x="306" y="148"/>
                  </a:lnTo>
                  <a:cubicBezTo>
                    <a:pt x="306" y="49"/>
                    <a:pt x="230" y="0"/>
                    <a:pt x="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90095" y="3970295"/>
              <a:ext cx="40503" cy="54742"/>
            </a:xfrm>
            <a:custGeom>
              <a:avLst/>
              <a:gdLst/>
              <a:ahLst/>
              <a:cxnLst/>
              <a:rect l="l" t="t" r="r" b="b"/>
              <a:pathLst>
                <a:path w="677" h="915" extrusionOk="0">
                  <a:moveTo>
                    <a:pt x="152" y="0"/>
                  </a:moveTo>
                  <a:cubicBezTo>
                    <a:pt x="75" y="0"/>
                    <a:pt x="0" y="49"/>
                    <a:pt x="4" y="148"/>
                  </a:cubicBezTo>
                  <a:cubicBezTo>
                    <a:pt x="11" y="408"/>
                    <a:pt x="178" y="685"/>
                    <a:pt x="354" y="868"/>
                  </a:cubicBezTo>
                  <a:cubicBezTo>
                    <a:pt x="386" y="901"/>
                    <a:pt x="422" y="915"/>
                    <a:pt x="457" y="915"/>
                  </a:cubicBezTo>
                  <a:cubicBezTo>
                    <a:pt x="572" y="915"/>
                    <a:pt x="676" y="761"/>
                    <a:pt x="570" y="652"/>
                  </a:cubicBezTo>
                  <a:cubicBezTo>
                    <a:pt x="451" y="528"/>
                    <a:pt x="315" y="309"/>
                    <a:pt x="309" y="148"/>
                  </a:cubicBezTo>
                  <a:cubicBezTo>
                    <a:pt x="306" y="49"/>
                    <a:pt x="228"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4930687" y="4043464"/>
              <a:ext cx="80647" cy="27341"/>
            </a:xfrm>
            <a:custGeom>
              <a:avLst/>
              <a:gdLst/>
              <a:ahLst/>
              <a:cxnLst/>
              <a:rect l="l" t="t" r="r" b="b"/>
              <a:pathLst>
                <a:path w="1348" h="457" extrusionOk="0">
                  <a:moveTo>
                    <a:pt x="238" y="1"/>
                  </a:moveTo>
                  <a:cubicBezTo>
                    <a:pt x="95" y="1"/>
                    <a:pt x="0" y="208"/>
                    <a:pt x="153" y="283"/>
                  </a:cubicBezTo>
                  <a:cubicBezTo>
                    <a:pt x="461" y="430"/>
                    <a:pt x="811" y="457"/>
                    <a:pt x="1149" y="457"/>
                  </a:cubicBezTo>
                  <a:cubicBezTo>
                    <a:pt x="1346" y="457"/>
                    <a:pt x="1347" y="150"/>
                    <a:pt x="1149" y="150"/>
                  </a:cubicBezTo>
                  <a:cubicBezTo>
                    <a:pt x="870" y="150"/>
                    <a:pt x="565" y="141"/>
                    <a:pt x="308" y="17"/>
                  </a:cubicBezTo>
                  <a:cubicBezTo>
                    <a:pt x="284" y="6"/>
                    <a:pt x="260"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962575" y="4098206"/>
              <a:ext cx="48759" cy="36435"/>
            </a:xfrm>
            <a:custGeom>
              <a:avLst/>
              <a:gdLst/>
              <a:ahLst/>
              <a:cxnLst/>
              <a:rect l="l" t="t" r="r" b="b"/>
              <a:pathLst>
                <a:path w="815" h="609" extrusionOk="0">
                  <a:moveTo>
                    <a:pt x="619" y="0"/>
                  </a:moveTo>
                  <a:cubicBezTo>
                    <a:pt x="618" y="0"/>
                    <a:pt x="617" y="0"/>
                    <a:pt x="616" y="0"/>
                  </a:cubicBezTo>
                  <a:cubicBezTo>
                    <a:pt x="337" y="6"/>
                    <a:pt x="16" y="139"/>
                    <a:pt x="4" y="460"/>
                  </a:cubicBezTo>
                  <a:cubicBezTo>
                    <a:pt x="0" y="559"/>
                    <a:pt x="75" y="608"/>
                    <a:pt x="152" y="608"/>
                  </a:cubicBezTo>
                  <a:cubicBezTo>
                    <a:pt x="228" y="608"/>
                    <a:pt x="307" y="559"/>
                    <a:pt x="311" y="460"/>
                  </a:cubicBezTo>
                  <a:cubicBezTo>
                    <a:pt x="311" y="434"/>
                    <a:pt x="322" y="402"/>
                    <a:pt x="366" y="370"/>
                  </a:cubicBezTo>
                  <a:cubicBezTo>
                    <a:pt x="436" y="317"/>
                    <a:pt x="531" y="308"/>
                    <a:pt x="616" y="307"/>
                  </a:cubicBezTo>
                  <a:cubicBezTo>
                    <a:pt x="812" y="304"/>
                    <a:pt x="814" y="0"/>
                    <a:pt x="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023300" y="4116453"/>
              <a:ext cx="31170" cy="54802"/>
            </a:xfrm>
            <a:custGeom>
              <a:avLst/>
              <a:gdLst/>
              <a:ahLst/>
              <a:cxnLst/>
              <a:rect l="l" t="t" r="r" b="b"/>
              <a:pathLst>
                <a:path w="521" h="916" extrusionOk="0">
                  <a:moveTo>
                    <a:pt x="220" y="0"/>
                  </a:moveTo>
                  <a:cubicBezTo>
                    <a:pt x="104" y="0"/>
                    <a:pt x="0" y="154"/>
                    <a:pt x="106" y="263"/>
                  </a:cubicBezTo>
                  <a:cubicBezTo>
                    <a:pt x="235" y="396"/>
                    <a:pt x="214" y="590"/>
                    <a:pt x="214" y="767"/>
                  </a:cubicBezTo>
                  <a:cubicBezTo>
                    <a:pt x="214" y="866"/>
                    <a:pt x="291" y="915"/>
                    <a:pt x="368" y="915"/>
                  </a:cubicBezTo>
                  <a:cubicBezTo>
                    <a:pt x="444" y="915"/>
                    <a:pt x="521" y="866"/>
                    <a:pt x="521" y="767"/>
                  </a:cubicBezTo>
                  <a:cubicBezTo>
                    <a:pt x="521" y="503"/>
                    <a:pt x="516" y="249"/>
                    <a:pt x="322" y="47"/>
                  </a:cubicBezTo>
                  <a:cubicBezTo>
                    <a:pt x="290" y="14"/>
                    <a:pt x="255" y="0"/>
                    <a:pt x="2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072657" y="4098206"/>
              <a:ext cx="36973" cy="36734"/>
            </a:xfrm>
            <a:custGeom>
              <a:avLst/>
              <a:gdLst/>
              <a:ahLst/>
              <a:cxnLst/>
              <a:rect l="l" t="t" r="r" b="b"/>
              <a:pathLst>
                <a:path w="618" h="614" extrusionOk="0">
                  <a:moveTo>
                    <a:pt x="150" y="0"/>
                  </a:moveTo>
                  <a:cubicBezTo>
                    <a:pt x="70" y="0"/>
                    <a:pt x="1" y="75"/>
                    <a:pt x="1" y="154"/>
                  </a:cubicBezTo>
                  <a:cubicBezTo>
                    <a:pt x="1" y="240"/>
                    <a:pt x="71" y="304"/>
                    <a:pt x="154" y="307"/>
                  </a:cubicBezTo>
                  <a:cubicBezTo>
                    <a:pt x="223" y="310"/>
                    <a:pt x="305" y="393"/>
                    <a:pt x="308" y="460"/>
                  </a:cubicBezTo>
                  <a:cubicBezTo>
                    <a:pt x="310" y="543"/>
                    <a:pt x="376" y="614"/>
                    <a:pt x="461" y="614"/>
                  </a:cubicBezTo>
                  <a:cubicBezTo>
                    <a:pt x="541" y="614"/>
                    <a:pt x="617" y="543"/>
                    <a:pt x="614" y="460"/>
                  </a:cubicBezTo>
                  <a:cubicBezTo>
                    <a:pt x="605" y="215"/>
                    <a:pt x="400" y="9"/>
                    <a:pt x="154" y="0"/>
                  </a:cubicBezTo>
                  <a:cubicBezTo>
                    <a:pt x="153" y="0"/>
                    <a:pt x="151"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5088392" y="4043224"/>
              <a:ext cx="60366" cy="18427"/>
            </a:xfrm>
            <a:custGeom>
              <a:avLst/>
              <a:gdLst/>
              <a:ahLst/>
              <a:cxnLst/>
              <a:rect l="l" t="t" r="r" b="b"/>
              <a:pathLst>
                <a:path w="1009" h="308" extrusionOk="0">
                  <a:moveTo>
                    <a:pt x="198" y="1"/>
                  </a:moveTo>
                  <a:cubicBezTo>
                    <a:pt x="1" y="1"/>
                    <a:pt x="1" y="307"/>
                    <a:pt x="198" y="307"/>
                  </a:cubicBezTo>
                  <a:lnTo>
                    <a:pt x="810" y="307"/>
                  </a:lnTo>
                  <a:cubicBezTo>
                    <a:pt x="1007" y="307"/>
                    <a:pt x="1008" y="1"/>
                    <a:pt x="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090725" y="3970295"/>
              <a:ext cx="28179" cy="45170"/>
            </a:xfrm>
            <a:custGeom>
              <a:avLst/>
              <a:gdLst/>
              <a:ahLst/>
              <a:cxnLst/>
              <a:rect l="l" t="t" r="r" b="b"/>
              <a:pathLst>
                <a:path w="471" h="755" extrusionOk="0">
                  <a:moveTo>
                    <a:pt x="320" y="0"/>
                  </a:moveTo>
                  <a:cubicBezTo>
                    <a:pt x="243" y="0"/>
                    <a:pt x="164" y="49"/>
                    <a:pt x="159" y="148"/>
                  </a:cubicBezTo>
                  <a:cubicBezTo>
                    <a:pt x="154" y="220"/>
                    <a:pt x="108" y="288"/>
                    <a:pt x="79" y="351"/>
                  </a:cubicBezTo>
                  <a:cubicBezTo>
                    <a:pt x="39" y="434"/>
                    <a:pt x="11" y="514"/>
                    <a:pt x="6" y="608"/>
                  </a:cubicBezTo>
                  <a:cubicBezTo>
                    <a:pt x="0" y="706"/>
                    <a:pt x="75" y="755"/>
                    <a:pt x="151" y="755"/>
                  </a:cubicBezTo>
                  <a:cubicBezTo>
                    <a:pt x="228" y="755"/>
                    <a:pt x="307" y="706"/>
                    <a:pt x="312" y="608"/>
                  </a:cubicBezTo>
                  <a:cubicBezTo>
                    <a:pt x="317" y="535"/>
                    <a:pt x="363" y="468"/>
                    <a:pt x="393" y="404"/>
                  </a:cubicBezTo>
                  <a:cubicBezTo>
                    <a:pt x="432" y="320"/>
                    <a:pt x="460" y="240"/>
                    <a:pt x="466" y="148"/>
                  </a:cubicBezTo>
                  <a:cubicBezTo>
                    <a:pt x="471" y="49"/>
                    <a:pt x="397" y="0"/>
                    <a:pt x="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2"/>
          <p:cNvGrpSpPr/>
          <p:nvPr/>
        </p:nvGrpSpPr>
        <p:grpSpPr>
          <a:xfrm>
            <a:off x="-1600125" y="2665057"/>
            <a:ext cx="4682405" cy="5232719"/>
            <a:chOff x="-1394269" y="2227279"/>
            <a:chExt cx="3511804" cy="3924539"/>
          </a:xfrm>
        </p:grpSpPr>
        <p:sp>
          <p:nvSpPr>
            <p:cNvPr id="60" name="Google Shape;60;p2"/>
            <p:cNvSpPr/>
            <p:nvPr/>
          </p:nvSpPr>
          <p:spPr>
            <a:xfrm rot="746023">
              <a:off x="-1062643" y="2494177"/>
              <a:ext cx="2848553" cy="3390744"/>
            </a:xfrm>
            <a:custGeom>
              <a:avLst/>
              <a:gdLst/>
              <a:ahLst/>
              <a:cxnLst/>
              <a:rect l="l" t="t" r="r" b="b"/>
              <a:pathLst>
                <a:path w="47615" h="56678" extrusionOk="0">
                  <a:moveTo>
                    <a:pt x="8330" y="1"/>
                  </a:moveTo>
                  <a:lnTo>
                    <a:pt x="1" y="6525"/>
                  </a:lnTo>
                  <a:lnTo>
                    <a:pt x="39284" y="56678"/>
                  </a:lnTo>
                  <a:lnTo>
                    <a:pt x="47615" y="50152"/>
                  </a:lnTo>
                  <a:lnTo>
                    <a:pt x="83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 name="Google Shape;61;p2"/>
            <p:cNvGrpSpPr/>
            <p:nvPr/>
          </p:nvGrpSpPr>
          <p:grpSpPr>
            <a:xfrm rot="746023">
              <a:off x="-1036647" y="2808935"/>
              <a:ext cx="2365525" cy="2955151"/>
              <a:chOff x="-38220" y="2183673"/>
              <a:chExt cx="2365636" cy="2955289"/>
            </a:xfrm>
          </p:grpSpPr>
          <p:sp>
            <p:nvSpPr>
              <p:cNvPr id="62" name="Google Shape;62;p2"/>
              <p:cNvSpPr/>
              <p:nvPr/>
            </p:nvSpPr>
            <p:spPr>
              <a:xfrm>
                <a:off x="-38220" y="2183673"/>
                <a:ext cx="144184" cy="122646"/>
              </a:xfrm>
              <a:custGeom>
                <a:avLst/>
                <a:gdLst/>
                <a:ahLst/>
                <a:cxnLst/>
                <a:rect l="l" t="t" r="r" b="b"/>
                <a:pathLst>
                  <a:path w="2410" h="2050" extrusionOk="0">
                    <a:moveTo>
                      <a:pt x="2083" y="0"/>
                    </a:moveTo>
                    <a:lnTo>
                      <a:pt x="0" y="1633"/>
                    </a:lnTo>
                    <a:lnTo>
                      <a:pt x="327" y="2049"/>
                    </a:lnTo>
                    <a:lnTo>
                      <a:pt x="2410" y="418"/>
                    </a:lnTo>
                    <a:lnTo>
                      <a:pt x="2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1967" y="2210116"/>
                <a:ext cx="208499" cy="172961"/>
              </a:xfrm>
              <a:custGeom>
                <a:avLst/>
                <a:gdLst/>
                <a:ahLst/>
                <a:cxnLst/>
                <a:rect l="l" t="t" r="r" b="b"/>
                <a:pathLst>
                  <a:path w="3485" h="2891" extrusionOk="0">
                    <a:moveTo>
                      <a:pt x="3159" y="1"/>
                    </a:moveTo>
                    <a:lnTo>
                      <a:pt x="0" y="2475"/>
                    </a:lnTo>
                    <a:lnTo>
                      <a:pt x="326" y="2891"/>
                    </a:lnTo>
                    <a:lnTo>
                      <a:pt x="3485"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83828" y="2339463"/>
                <a:ext cx="144124" cy="122527"/>
              </a:xfrm>
              <a:custGeom>
                <a:avLst/>
                <a:gdLst/>
                <a:ahLst/>
                <a:cxnLst/>
                <a:rect l="l" t="t" r="r" b="b"/>
                <a:pathLst>
                  <a:path w="2409" h="2048" extrusionOk="0">
                    <a:moveTo>
                      <a:pt x="2083" y="0"/>
                    </a:moveTo>
                    <a:lnTo>
                      <a:pt x="0" y="1631"/>
                    </a:lnTo>
                    <a:lnTo>
                      <a:pt x="326" y="2047"/>
                    </a:lnTo>
                    <a:lnTo>
                      <a:pt x="2408"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44015" y="2365727"/>
                <a:ext cx="208559" cy="173021"/>
              </a:xfrm>
              <a:custGeom>
                <a:avLst/>
                <a:gdLst/>
                <a:ahLst/>
                <a:cxnLst/>
                <a:rect l="l" t="t" r="r" b="b"/>
                <a:pathLst>
                  <a:path w="3486" h="2892" extrusionOk="0">
                    <a:moveTo>
                      <a:pt x="3159" y="1"/>
                    </a:moveTo>
                    <a:lnTo>
                      <a:pt x="0" y="2476"/>
                    </a:lnTo>
                    <a:lnTo>
                      <a:pt x="327" y="2892"/>
                    </a:lnTo>
                    <a:lnTo>
                      <a:pt x="3486"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05757" y="2495133"/>
                <a:ext cx="144244" cy="122587"/>
              </a:xfrm>
              <a:custGeom>
                <a:avLst/>
                <a:gdLst/>
                <a:ahLst/>
                <a:cxnLst/>
                <a:rect l="l" t="t" r="r" b="b"/>
                <a:pathLst>
                  <a:path w="2411" h="2049" extrusionOk="0">
                    <a:moveTo>
                      <a:pt x="2083" y="0"/>
                    </a:moveTo>
                    <a:lnTo>
                      <a:pt x="1" y="1633"/>
                    </a:lnTo>
                    <a:lnTo>
                      <a:pt x="326" y="2049"/>
                    </a:lnTo>
                    <a:lnTo>
                      <a:pt x="2410" y="418"/>
                    </a:lnTo>
                    <a:lnTo>
                      <a:pt x="2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65943" y="2521577"/>
                <a:ext cx="208499" cy="172961"/>
              </a:xfrm>
              <a:custGeom>
                <a:avLst/>
                <a:gdLst/>
                <a:ahLst/>
                <a:cxnLst/>
                <a:rect l="l" t="t" r="r" b="b"/>
                <a:pathLst>
                  <a:path w="3485" h="2891" extrusionOk="0">
                    <a:moveTo>
                      <a:pt x="3159" y="1"/>
                    </a:moveTo>
                    <a:lnTo>
                      <a:pt x="1" y="2474"/>
                    </a:lnTo>
                    <a:lnTo>
                      <a:pt x="328" y="2890"/>
                    </a:lnTo>
                    <a:lnTo>
                      <a:pt x="3485"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27745" y="2650984"/>
                <a:ext cx="144184" cy="122527"/>
              </a:xfrm>
              <a:custGeom>
                <a:avLst/>
                <a:gdLst/>
                <a:ahLst/>
                <a:cxnLst/>
                <a:rect l="l" t="t" r="r" b="b"/>
                <a:pathLst>
                  <a:path w="2410" h="2048" extrusionOk="0">
                    <a:moveTo>
                      <a:pt x="2084" y="0"/>
                    </a:moveTo>
                    <a:lnTo>
                      <a:pt x="0" y="1631"/>
                    </a:lnTo>
                    <a:lnTo>
                      <a:pt x="327" y="2047"/>
                    </a:lnTo>
                    <a:lnTo>
                      <a:pt x="2410" y="416"/>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87931" y="2677367"/>
                <a:ext cx="208559" cy="172901"/>
              </a:xfrm>
              <a:custGeom>
                <a:avLst/>
                <a:gdLst/>
                <a:ahLst/>
                <a:cxnLst/>
                <a:rect l="l" t="t" r="r" b="b"/>
                <a:pathLst>
                  <a:path w="3486" h="2890" extrusionOk="0">
                    <a:moveTo>
                      <a:pt x="3159" y="0"/>
                    </a:moveTo>
                    <a:lnTo>
                      <a:pt x="0" y="2474"/>
                    </a:lnTo>
                    <a:lnTo>
                      <a:pt x="327" y="2890"/>
                    </a:lnTo>
                    <a:lnTo>
                      <a:pt x="3486"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55476" y="2814073"/>
                <a:ext cx="144184" cy="122527"/>
              </a:xfrm>
              <a:custGeom>
                <a:avLst/>
                <a:gdLst/>
                <a:ahLst/>
                <a:cxnLst/>
                <a:rect l="l" t="t" r="r" b="b"/>
                <a:pathLst>
                  <a:path w="2410" h="2048" extrusionOk="0">
                    <a:moveTo>
                      <a:pt x="2084" y="0"/>
                    </a:moveTo>
                    <a:lnTo>
                      <a:pt x="0" y="1632"/>
                    </a:lnTo>
                    <a:lnTo>
                      <a:pt x="327" y="2048"/>
                    </a:lnTo>
                    <a:lnTo>
                      <a:pt x="2409" y="417"/>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515663" y="2840337"/>
                <a:ext cx="208559" cy="173081"/>
              </a:xfrm>
              <a:custGeom>
                <a:avLst/>
                <a:gdLst/>
                <a:ahLst/>
                <a:cxnLst/>
                <a:rect l="l" t="t" r="r" b="b"/>
                <a:pathLst>
                  <a:path w="3486" h="2893" extrusionOk="0">
                    <a:moveTo>
                      <a:pt x="3159" y="1"/>
                    </a:moveTo>
                    <a:lnTo>
                      <a:pt x="0" y="2475"/>
                    </a:lnTo>
                    <a:lnTo>
                      <a:pt x="327" y="2892"/>
                    </a:lnTo>
                    <a:lnTo>
                      <a:pt x="3486" y="419"/>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77524" y="2969683"/>
                <a:ext cx="144184" cy="122587"/>
              </a:xfrm>
              <a:custGeom>
                <a:avLst/>
                <a:gdLst/>
                <a:ahLst/>
                <a:cxnLst/>
                <a:rect l="l" t="t" r="r" b="b"/>
                <a:pathLst>
                  <a:path w="2410" h="2049" extrusionOk="0">
                    <a:moveTo>
                      <a:pt x="2082" y="0"/>
                    </a:moveTo>
                    <a:lnTo>
                      <a:pt x="0" y="1633"/>
                    </a:lnTo>
                    <a:lnTo>
                      <a:pt x="326" y="2049"/>
                    </a:lnTo>
                    <a:lnTo>
                      <a:pt x="2409" y="418"/>
                    </a:lnTo>
                    <a:lnTo>
                      <a:pt x="20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637711" y="2996127"/>
                <a:ext cx="208499" cy="172961"/>
              </a:xfrm>
              <a:custGeom>
                <a:avLst/>
                <a:gdLst/>
                <a:ahLst/>
                <a:cxnLst/>
                <a:rect l="l" t="t" r="r" b="b"/>
                <a:pathLst>
                  <a:path w="3485" h="2891" extrusionOk="0">
                    <a:moveTo>
                      <a:pt x="3159" y="1"/>
                    </a:moveTo>
                    <a:lnTo>
                      <a:pt x="0" y="2474"/>
                    </a:lnTo>
                    <a:lnTo>
                      <a:pt x="326" y="2890"/>
                    </a:lnTo>
                    <a:lnTo>
                      <a:pt x="3484"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699512" y="3125354"/>
                <a:ext cx="144244" cy="122527"/>
              </a:xfrm>
              <a:custGeom>
                <a:avLst/>
                <a:gdLst/>
                <a:ahLst/>
                <a:cxnLst/>
                <a:rect l="l" t="t" r="r" b="b"/>
                <a:pathLst>
                  <a:path w="2411" h="2048" extrusionOk="0">
                    <a:moveTo>
                      <a:pt x="2083" y="0"/>
                    </a:moveTo>
                    <a:lnTo>
                      <a:pt x="1" y="1631"/>
                    </a:lnTo>
                    <a:lnTo>
                      <a:pt x="328" y="2047"/>
                    </a:lnTo>
                    <a:lnTo>
                      <a:pt x="2410"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759639" y="3151798"/>
                <a:ext cx="208618" cy="173021"/>
              </a:xfrm>
              <a:custGeom>
                <a:avLst/>
                <a:gdLst/>
                <a:ahLst/>
                <a:cxnLst/>
                <a:rect l="l" t="t" r="r" b="b"/>
                <a:pathLst>
                  <a:path w="3487" h="2892" extrusionOk="0">
                    <a:moveTo>
                      <a:pt x="3159" y="1"/>
                    </a:moveTo>
                    <a:lnTo>
                      <a:pt x="1" y="2476"/>
                    </a:lnTo>
                    <a:lnTo>
                      <a:pt x="328" y="2892"/>
                    </a:lnTo>
                    <a:lnTo>
                      <a:pt x="3486"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821500" y="3281204"/>
                <a:ext cx="144124" cy="122527"/>
              </a:xfrm>
              <a:custGeom>
                <a:avLst/>
                <a:gdLst/>
                <a:ahLst/>
                <a:cxnLst/>
                <a:rect l="l" t="t" r="r" b="b"/>
                <a:pathLst>
                  <a:path w="2409" h="2048" extrusionOk="0">
                    <a:moveTo>
                      <a:pt x="2083" y="0"/>
                    </a:moveTo>
                    <a:lnTo>
                      <a:pt x="0" y="1631"/>
                    </a:lnTo>
                    <a:lnTo>
                      <a:pt x="326" y="2047"/>
                    </a:lnTo>
                    <a:lnTo>
                      <a:pt x="2408"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881687" y="3307468"/>
                <a:ext cx="208618" cy="173081"/>
              </a:xfrm>
              <a:custGeom>
                <a:avLst/>
                <a:gdLst/>
                <a:ahLst/>
                <a:cxnLst/>
                <a:rect l="l" t="t" r="r" b="b"/>
                <a:pathLst>
                  <a:path w="3487" h="2893" extrusionOk="0">
                    <a:moveTo>
                      <a:pt x="3159" y="1"/>
                    </a:moveTo>
                    <a:lnTo>
                      <a:pt x="1" y="2474"/>
                    </a:lnTo>
                    <a:lnTo>
                      <a:pt x="328" y="2892"/>
                    </a:lnTo>
                    <a:lnTo>
                      <a:pt x="3486"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949890" y="3445191"/>
                <a:ext cx="144244" cy="122587"/>
              </a:xfrm>
              <a:custGeom>
                <a:avLst/>
                <a:gdLst/>
                <a:ahLst/>
                <a:cxnLst/>
                <a:rect l="l" t="t" r="r" b="b"/>
                <a:pathLst>
                  <a:path w="2411" h="2049" extrusionOk="0">
                    <a:moveTo>
                      <a:pt x="2085" y="0"/>
                    </a:moveTo>
                    <a:lnTo>
                      <a:pt x="1" y="1631"/>
                    </a:lnTo>
                    <a:lnTo>
                      <a:pt x="328" y="2049"/>
                    </a:lnTo>
                    <a:lnTo>
                      <a:pt x="2410" y="416"/>
                    </a:lnTo>
                    <a:lnTo>
                      <a:pt x="2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010136" y="3471575"/>
                <a:ext cx="208559" cy="173021"/>
              </a:xfrm>
              <a:custGeom>
                <a:avLst/>
                <a:gdLst/>
                <a:ahLst/>
                <a:cxnLst/>
                <a:rect l="l" t="t" r="r" b="b"/>
                <a:pathLst>
                  <a:path w="3486" h="2892" extrusionOk="0">
                    <a:moveTo>
                      <a:pt x="3159" y="0"/>
                    </a:moveTo>
                    <a:lnTo>
                      <a:pt x="0" y="2475"/>
                    </a:lnTo>
                    <a:lnTo>
                      <a:pt x="327" y="2891"/>
                    </a:lnTo>
                    <a:lnTo>
                      <a:pt x="3486" y="418"/>
                    </a:lnTo>
                    <a:lnTo>
                      <a:pt x="3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071938" y="3600921"/>
                <a:ext cx="144244" cy="122646"/>
              </a:xfrm>
              <a:custGeom>
                <a:avLst/>
                <a:gdLst/>
                <a:ahLst/>
                <a:cxnLst/>
                <a:rect l="l" t="t" r="r" b="b"/>
                <a:pathLst>
                  <a:path w="2411" h="2050" extrusionOk="0">
                    <a:moveTo>
                      <a:pt x="2083" y="1"/>
                    </a:moveTo>
                    <a:lnTo>
                      <a:pt x="1" y="1632"/>
                    </a:lnTo>
                    <a:lnTo>
                      <a:pt x="327" y="2049"/>
                    </a:lnTo>
                    <a:lnTo>
                      <a:pt x="2410" y="417"/>
                    </a:lnTo>
                    <a:lnTo>
                      <a:pt x="20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132124" y="3627305"/>
                <a:ext cx="208559" cy="173021"/>
              </a:xfrm>
              <a:custGeom>
                <a:avLst/>
                <a:gdLst/>
                <a:ahLst/>
                <a:cxnLst/>
                <a:rect l="l" t="t" r="r" b="b"/>
                <a:pathLst>
                  <a:path w="3486" h="2892" extrusionOk="0">
                    <a:moveTo>
                      <a:pt x="3159" y="1"/>
                    </a:moveTo>
                    <a:lnTo>
                      <a:pt x="1" y="2476"/>
                    </a:lnTo>
                    <a:lnTo>
                      <a:pt x="327" y="2892"/>
                    </a:lnTo>
                    <a:lnTo>
                      <a:pt x="3485"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193926" y="3756711"/>
                <a:ext cx="144184" cy="122527"/>
              </a:xfrm>
              <a:custGeom>
                <a:avLst/>
                <a:gdLst/>
                <a:ahLst/>
                <a:cxnLst/>
                <a:rect l="l" t="t" r="r" b="b"/>
                <a:pathLst>
                  <a:path w="2410" h="2048" extrusionOk="0">
                    <a:moveTo>
                      <a:pt x="2084" y="0"/>
                    </a:moveTo>
                    <a:lnTo>
                      <a:pt x="0" y="1631"/>
                    </a:lnTo>
                    <a:lnTo>
                      <a:pt x="327" y="2047"/>
                    </a:lnTo>
                    <a:lnTo>
                      <a:pt x="2410" y="416"/>
                    </a:lnTo>
                    <a:lnTo>
                      <a:pt x="20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254112" y="3783095"/>
                <a:ext cx="208618" cy="173021"/>
              </a:xfrm>
              <a:custGeom>
                <a:avLst/>
                <a:gdLst/>
                <a:ahLst/>
                <a:cxnLst/>
                <a:rect l="l" t="t" r="r" b="b"/>
                <a:pathLst>
                  <a:path w="3487" h="2892" extrusionOk="0">
                    <a:moveTo>
                      <a:pt x="3159" y="0"/>
                    </a:moveTo>
                    <a:lnTo>
                      <a:pt x="0" y="2474"/>
                    </a:lnTo>
                    <a:lnTo>
                      <a:pt x="328" y="2891"/>
                    </a:lnTo>
                    <a:lnTo>
                      <a:pt x="3486"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315974" y="3912382"/>
                <a:ext cx="144184" cy="122646"/>
              </a:xfrm>
              <a:custGeom>
                <a:avLst/>
                <a:gdLst/>
                <a:ahLst/>
                <a:cxnLst/>
                <a:rect l="l" t="t" r="r" b="b"/>
                <a:pathLst>
                  <a:path w="2410" h="2050" extrusionOk="0">
                    <a:moveTo>
                      <a:pt x="2083" y="0"/>
                    </a:moveTo>
                    <a:lnTo>
                      <a:pt x="0" y="1633"/>
                    </a:lnTo>
                    <a:lnTo>
                      <a:pt x="326" y="2049"/>
                    </a:lnTo>
                    <a:lnTo>
                      <a:pt x="2410" y="418"/>
                    </a:lnTo>
                    <a:lnTo>
                      <a:pt x="2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376160" y="3938646"/>
                <a:ext cx="208559" cy="173081"/>
              </a:xfrm>
              <a:custGeom>
                <a:avLst/>
                <a:gdLst/>
                <a:ahLst/>
                <a:cxnLst/>
                <a:rect l="l" t="t" r="r" b="b"/>
                <a:pathLst>
                  <a:path w="3486" h="2893" extrusionOk="0">
                    <a:moveTo>
                      <a:pt x="3159" y="1"/>
                    </a:moveTo>
                    <a:lnTo>
                      <a:pt x="0" y="2476"/>
                    </a:lnTo>
                    <a:lnTo>
                      <a:pt x="327" y="2892"/>
                    </a:lnTo>
                    <a:lnTo>
                      <a:pt x="3486"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443705" y="4075471"/>
                <a:ext cx="144124" cy="122527"/>
              </a:xfrm>
              <a:custGeom>
                <a:avLst/>
                <a:gdLst/>
                <a:ahLst/>
                <a:cxnLst/>
                <a:rect l="l" t="t" r="r" b="b"/>
                <a:pathLst>
                  <a:path w="2409" h="2048" extrusionOk="0">
                    <a:moveTo>
                      <a:pt x="2082" y="1"/>
                    </a:moveTo>
                    <a:lnTo>
                      <a:pt x="0" y="1632"/>
                    </a:lnTo>
                    <a:lnTo>
                      <a:pt x="326" y="2048"/>
                    </a:lnTo>
                    <a:lnTo>
                      <a:pt x="2408" y="417"/>
                    </a:lnTo>
                    <a:lnTo>
                      <a:pt x="20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1503892" y="4101676"/>
                <a:ext cx="208559" cy="173021"/>
              </a:xfrm>
              <a:custGeom>
                <a:avLst/>
                <a:gdLst/>
                <a:ahLst/>
                <a:cxnLst/>
                <a:rect l="l" t="t" r="r" b="b"/>
                <a:pathLst>
                  <a:path w="3486" h="2892" extrusionOk="0">
                    <a:moveTo>
                      <a:pt x="3159" y="1"/>
                    </a:moveTo>
                    <a:lnTo>
                      <a:pt x="0" y="2476"/>
                    </a:lnTo>
                    <a:lnTo>
                      <a:pt x="327" y="2892"/>
                    </a:lnTo>
                    <a:lnTo>
                      <a:pt x="3486"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565634" y="4231142"/>
                <a:ext cx="144184" cy="122646"/>
              </a:xfrm>
              <a:custGeom>
                <a:avLst/>
                <a:gdLst/>
                <a:ahLst/>
                <a:cxnLst/>
                <a:rect l="l" t="t" r="r" b="b"/>
                <a:pathLst>
                  <a:path w="2410" h="2050" extrusionOk="0">
                    <a:moveTo>
                      <a:pt x="2083" y="1"/>
                    </a:moveTo>
                    <a:lnTo>
                      <a:pt x="1" y="1633"/>
                    </a:lnTo>
                    <a:lnTo>
                      <a:pt x="328" y="2049"/>
                    </a:lnTo>
                    <a:lnTo>
                      <a:pt x="2410" y="418"/>
                    </a:lnTo>
                    <a:lnTo>
                      <a:pt x="20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625820" y="4257645"/>
                <a:ext cx="208499" cy="172901"/>
              </a:xfrm>
              <a:custGeom>
                <a:avLst/>
                <a:gdLst/>
                <a:ahLst/>
                <a:cxnLst/>
                <a:rect l="l" t="t" r="r" b="b"/>
                <a:pathLst>
                  <a:path w="3485" h="2890" extrusionOk="0">
                    <a:moveTo>
                      <a:pt x="3159" y="0"/>
                    </a:moveTo>
                    <a:lnTo>
                      <a:pt x="1" y="2474"/>
                    </a:lnTo>
                    <a:lnTo>
                      <a:pt x="326" y="2890"/>
                    </a:lnTo>
                    <a:lnTo>
                      <a:pt x="3485"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687682" y="4386932"/>
                <a:ext cx="144124" cy="122527"/>
              </a:xfrm>
              <a:custGeom>
                <a:avLst/>
                <a:gdLst/>
                <a:ahLst/>
                <a:cxnLst/>
                <a:rect l="l" t="t" r="r" b="b"/>
                <a:pathLst>
                  <a:path w="2409" h="2048" extrusionOk="0">
                    <a:moveTo>
                      <a:pt x="2083" y="0"/>
                    </a:moveTo>
                    <a:lnTo>
                      <a:pt x="1" y="1631"/>
                    </a:lnTo>
                    <a:lnTo>
                      <a:pt x="326" y="2048"/>
                    </a:lnTo>
                    <a:lnTo>
                      <a:pt x="2408" y="416"/>
                    </a:lnTo>
                    <a:lnTo>
                      <a:pt x="20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747868" y="4413196"/>
                <a:ext cx="208499" cy="173081"/>
              </a:xfrm>
              <a:custGeom>
                <a:avLst/>
                <a:gdLst/>
                <a:ahLst/>
                <a:cxnLst/>
                <a:rect l="l" t="t" r="r" b="b"/>
                <a:pathLst>
                  <a:path w="3485" h="2893" extrusionOk="0">
                    <a:moveTo>
                      <a:pt x="3159" y="1"/>
                    </a:moveTo>
                    <a:lnTo>
                      <a:pt x="1" y="2474"/>
                    </a:lnTo>
                    <a:lnTo>
                      <a:pt x="328" y="2892"/>
                    </a:lnTo>
                    <a:lnTo>
                      <a:pt x="3485" y="417"/>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809670" y="4542663"/>
                <a:ext cx="144184" cy="122587"/>
              </a:xfrm>
              <a:custGeom>
                <a:avLst/>
                <a:gdLst/>
                <a:ahLst/>
                <a:cxnLst/>
                <a:rect l="l" t="t" r="r" b="b"/>
                <a:pathLst>
                  <a:path w="2410" h="2049" extrusionOk="0">
                    <a:moveTo>
                      <a:pt x="2082" y="1"/>
                    </a:moveTo>
                    <a:lnTo>
                      <a:pt x="0" y="1632"/>
                    </a:lnTo>
                    <a:lnTo>
                      <a:pt x="327" y="2048"/>
                    </a:lnTo>
                    <a:lnTo>
                      <a:pt x="2409" y="417"/>
                    </a:lnTo>
                    <a:lnTo>
                      <a:pt x="20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869856" y="4569046"/>
                <a:ext cx="208499" cy="173081"/>
              </a:xfrm>
              <a:custGeom>
                <a:avLst/>
                <a:gdLst/>
                <a:ahLst/>
                <a:cxnLst/>
                <a:rect l="l" t="t" r="r" b="b"/>
                <a:pathLst>
                  <a:path w="3485" h="2893" extrusionOk="0">
                    <a:moveTo>
                      <a:pt x="3159" y="1"/>
                    </a:moveTo>
                    <a:lnTo>
                      <a:pt x="0" y="2476"/>
                    </a:lnTo>
                    <a:lnTo>
                      <a:pt x="326" y="2892"/>
                    </a:lnTo>
                    <a:lnTo>
                      <a:pt x="3484" y="418"/>
                    </a:lnTo>
                    <a:lnTo>
                      <a:pt x="3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936743" y="4704974"/>
                <a:ext cx="144244" cy="122587"/>
              </a:xfrm>
              <a:custGeom>
                <a:avLst/>
                <a:gdLst/>
                <a:ahLst/>
                <a:cxnLst/>
                <a:rect l="l" t="t" r="r" b="b"/>
                <a:pathLst>
                  <a:path w="2411" h="2049" extrusionOk="0">
                    <a:moveTo>
                      <a:pt x="2083" y="1"/>
                    </a:moveTo>
                    <a:lnTo>
                      <a:pt x="1" y="1632"/>
                    </a:lnTo>
                    <a:lnTo>
                      <a:pt x="328" y="2048"/>
                    </a:lnTo>
                    <a:lnTo>
                      <a:pt x="2410" y="417"/>
                    </a:lnTo>
                    <a:lnTo>
                      <a:pt x="20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996870" y="4731298"/>
                <a:ext cx="208559" cy="172961"/>
              </a:xfrm>
              <a:custGeom>
                <a:avLst/>
                <a:gdLst/>
                <a:ahLst/>
                <a:cxnLst/>
                <a:rect l="l" t="t" r="r" b="b"/>
                <a:pathLst>
                  <a:path w="3486" h="2891" extrusionOk="0">
                    <a:moveTo>
                      <a:pt x="3159" y="0"/>
                    </a:moveTo>
                    <a:lnTo>
                      <a:pt x="0" y="2474"/>
                    </a:lnTo>
                    <a:lnTo>
                      <a:pt x="327" y="2890"/>
                    </a:lnTo>
                    <a:lnTo>
                      <a:pt x="3486" y="417"/>
                    </a:lnTo>
                    <a:lnTo>
                      <a:pt x="3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058731" y="4860585"/>
                <a:ext cx="144184" cy="122646"/>
              </a:xfrm>
              <a:custGeom>
                <a:avLst/>
                <a:gdLst/>
                <a:ahLst/>
                <a:cxnLst/>
                <a:rect l="l" t="t" r="r" b="b"/>
                <a:pathLst>
                  <a:path w="2410" h="2050" extrusionOk="0">
                    <a:moveTo>
                      <a:pt x="2082" y="1"/>
                    </a:moveTo>
                    <a:lnTo>
                      <a:pt x="0" y="1632"/>
                    </a:lnTo>
                    <a:lnTo>
                      <a:pt x="327" y="2049"/>
                    </a:lnTo>
                    <a:lnTo>
                      <a:pt x="2410" y="417"/>
                    </a:lnTo>
                    <a:lnTo>
                      <a:pt x="20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118918" y="4887088"/>
                <a:ext cx="208499" cy="172901"/>
              </a:xfrm>
              <a:custGeom>
                <a:avLst/>
                <a:gdLst/>
                <a:ahLst/>
                <a:cxnLst/>
                <a:rect l="l" t="t" r="r" b="b"/>
                <a:pathLst>
                  <a:path w="3485" h="2890" extrusionOk="0">
                    <a:moveTo>
                      <a:pt x="3159" y="0"/>
                    </a:moveTo>
                    <a:lnTo>
                      <a:pt x="0" y="2474"/>
                    </a:lnTo>
                    <a:lnTo>
                      <a:pt x="326" y="2890"/>
                    </a:lnTo>
                    <a:lnTo>
                      <a:pt x="3484" y="416"/>
                    </a:lnTo>
                    <a:lnTo>
                      <a:pt x="3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80779" y="5016375"/>
                <a:ext cx="144065" cy="122587"/>
              </a:xfrm>
              <a:custGeom>
                <a:avLst/>
                <a:gdLst/>
                <a:ahLst/>
                <a:cxnLst/>
                <a:rect l="l" t="t" r="r" b="b"/>
                <a:pathLst>
                  <a:path w="2408" h="2049" extrusionOk="0">
                    <a:moveTo>
                      <a:pt x="2082" y="0"/>
                    </a:moveTo>
                    <a:lnTo>
                      <a:pt x="0" y="1631"/>
                    </a:lnTo>
                    <a:lnTo>
                      <a:pt x="326" y="2049"/>
                    </a:lnTo>
                    <a:lnTo>
                      <a:pt x="2408" y="416"/>
                    </a:lnTo>
                    <a:lnTo>
                      <a:pt x="20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2"/>
            <p:cNvSpPr/>
            <p:nvPr/>
          </p:nvSpPr>
          <p:spPr>
            <a:xfrm rot="746023">
              <a:off x="-551453" y="2603886"/>
              <a:ext cx="2308575" cy="2940563"/>
            </a:xfrm>
            <a:custGeom>
              <a:avLst/>
              <a:gdLst/>
              <a:ahLst/>
              <a:cxnLst/>
              <a:rect l="l" t="t" r="r" b="b"/>
              <a:pathLst>
                <a:path w="38589" h="49153" extrusionOk="0">
                  <a:moveTo>
                    <a:pt x="209" y="0"/>
                  </a:moveTo>
                  <a:lnTo>
                    <a:pt x="0" y="164"/>
                  </a:lnTo>
                  <a:lnTo>
                    <a:pt x="38379" y="49153"/>
                  </a:lnTo>
                  <a:lnTo>
                    <a:pt x="38588" y="48991"/>
                  </a:lnTo>
                  <a:lnTo>
                    <a:pt x="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2"/>
          <p:cNvGrpSpPr/>
          <p:nvPr/>
        </p:nvGrpSpPr>
        <p:grpSpPr>
          <a:xfrm>
            <a:off x="1802785" y="5194100"/>
            <a:ext cx="290841" cy="304720"/>
            <a:chOff x="1567788" y="4831150"/>
            <a:chExt cx="218131" cy="228540"/>
          </a:xfrm>
        </p:grpSpPr>
        <p:sp>
          <p:nvSpPr>
            <p:cNvPr id="101" name="Google Shape;101;p2"/>
            <p:cNvSpPr/>
            <p:nvPr/>
          </p:nvSpPr>
          <p:spPr>
            <a:xfrm>
              <a:off x="1691630" y="4831150"/>
              <a:ext cx="18367" cy="63597"/>
            </a:xfrm>
            <a:custGeom>
              <a:avLst/>
              <a:gdLst/>
              <a:ahLst/>
              <a:cxnLst/>
              <a:rect l="l" t="t" r="r" b="b"/>
              <a:pathLst>
                <a:path w="307" h="1063" extrusionOk="0">
                  <a:moveTo>
                    <a:pt x="154" y="1"/>
                  </a:moveTo>
                  <a:cubicBezTo>
                    <a:pt x="77" y="1"/>
                    <a:pt x="0" y="50"/>
                    <a:pt x="0" y="149"/>
                  </a:cubicBezTo>
                  <a:lnTo>
                    <a:pt x="0" y="915"/>
                  </a:lnTo>
                  <a:cubicBezTo>
                    <a:pt x="0" y="1013"/>
                    <a:pt x="77" y="1062"/>
                    <a:pt x="154" y="1062"/>
                  </a:cubicBezTo>
                  <a:cubicBezTo>
                    <a:pt x="230" y="1062"/>
                    <a:pt x="307" y="1013"/>
                    <a:pt x="307" y="915"/>
                  </a:cubicBezTo>
                  <a:lnTo>
                    <a:pt x="307" y="149"/>
                  </a:lnTo>
                  <a:cubicBezTo>
                    <a:pt x="307" y="50"/>
                    <a:pt x="230"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627256" y="4858670"/>
              <a:ext cx="40503" cy="54862"/>
            </a:xfrm>
            <a:custGeom>
              <a:avLst/>
              <a:gdLst/>
              <a:ahLst/>
              <a:cxnLst/>
              <a:rect l="l" t="t" r="r" b="b"/>
              <a:pathLst>
                <a:path w="677" h="917" extrusionOk="0">
                  <a:moveTo>
                    <a:pt x="150" y="1"/>
                  </a:moveTo>
                  <a:cubicBezTo>
                    <a:pt x="74" y="1"/>
                    <a:pt x="0" y="50"/>
                    <a:pt x="4" y="148"/>
                  </a:cubicBezTo>
                  <a:cubicBezTo>
                    <a:pt x="16" y="411"/>
                    <a:pt x="177" y="684"/>
                    <a:pt x="355" y="869"/>
                  </a:cubicBezTo>
                  <a:cubicBezTo>
                    <a:pt x="387" y="902"/>
                    <a:pt x="422" y="916"/>
                    <a:pt x="457" y="916"/>
                  </a:cubicBezTo>
                  <a:cubicBezTo>
                    <a:pt x="573" y="916"/>
                    <a:pt x="677" y="762"/>
                    <a:pt x="571" y="653"/>
                  </a:cubicBezTo>
                  <a:cubicBezTo>
                    <a:pt x="453" y="528"/>
                    <a:pt x="318" y="326"/>
                    <a:pt x="310" y="148"/>
                  </a:cubicBezTo>
                  <a:cubicBezTo>
                    <a:pt x="305" y="50"/>
                    <a:pt x="226"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567788" y="4931959"/>
              <a:ext cx="80707" cy="27222"/>
            </a:xfrm>
            <a:custGeom>
              <a:avLst/>
              <a:gdLst/>
              <a:ahLst/>
              <a:cxnLst/>
              <a:rect l="l" t="t" r="r" b="b"/>
              <a:pathLst>
                <a:path w="1349" h="455" extrusionOk="0">
                  <a:moveTo>
                    <a:pt x="240" y="1"/>
                  </a:moveTo>
                  <a:cubicBezTo>
                    <a:pt x="96" y="1"/>
                    <a:pt x="0" y="209"/>
                    <a:pt x="154" y="281"/>
                  </a:cubicBezTo>
                  <a:cubicBezTo>
                    <a:pt x="467" y="426"/>
                    <a:pt x="812" y="455"/>
                    <a:pt x="1152" y="455"/>
                  </a:cubicBezTo>
                  <a:cubicBezTo>
                    <a:pt x="1349" y="455"/>
                    <a:pt x="1349" y="148"/>
                    <a:pt x="1152" y="148"/>
                  </a:cubicBezTo>
                  <a:cubicBezTo>
                    <a:pt x="870" y="148"/>
                    <a:pt x="569" y="136"/>
                    <a:pt x="309" y="17"/>
                  </a:cubicBezTo>
                  <a:cubicBezTo>
                    <a:pt x="285" y="6"/>
                    <a:pt x="262" y="1"/>
                    <a:pt x="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599735" y="4986641"/>
              <a:ext cx="48759" cy="36375"/>
            </a:xfrm>
            <a:custGeom>
              <a:avLst/>
              <a:gdLst/>
              <a:ahLst/>
              <a:cxnLst/>
              <a:rect l="l" t="t" r="r" b="b"/>
              <a:pathLst>
                <a:path w="815" h="608" extrusionOk="0">
                  <a:moveTo>
                    <a:pt x="622" y="1"/>
                  </a:moveTo>
                  <a:cubicBezTo>
                    <a:pt x="621" y="1"/>
                    <a:pt x="619" y="1"/>
                    <a:pt x="618" y="1"/>
                  </a:cubicBezTo>
                  <a:cubicBezTo>
                    <a:pt x="336" y="5"/>
                    <a:pt x="16" y="138"/>
                    <a:pt x="4" y="459"/>
                  </a:cubicBezTo>
                  <a:cubicBezTo>
                    <a:pt x="1" y="558"/>
                    <a:pt x="76" y="607"/>
                    <a:pt x="152" y="607"/>
                  </a:cubicBezTo>
                  <a:cubicBezTo>
                    <a:pt x="229" y="607"/>
                    <a:pt x="307" y="558"/>
                    <a:pt x="311" y="459"/>
                  </a:cubicBezTo>
                  <a:cubicBezTo>
                    <a:pt x="311" y="433"/>
                    <a:pt x="324" y="399"/>
                    <a:pt x="367" y="369"/>
                  </a:cubicBezTo>
                  <a:cubicBezTo>
                    <a:pt x="440" y="318"/>
                    <a:pt x="530" y="307"/>
                    <a:pt x="618" y="306"/>
                  </a:cubicBezTo>
                  <a:cubicBezTo>
                    <a:pt x="814" y="303"/>
                    <a:pt x="815"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660580" y="5004828"/>
              <a:ext cx="31110" cy="54862"/>
            </a:xfrm>
            <a:custGeom>
              <a:avLst/>
              <a:gdLst/>
              <a:ahLst/>
              <a:cxnLst/>
              <a:rect l="l" t="t" r="r" b="b"/>
              <a:pathLst>
                <a:path w="520" h="917" extrusionOk="0">
                  <a:moveTo>
                    <a:pt x="219" y="0"/>
                  </a:moveTo>
                  <a:cubicBezTo>
                    <a:pt x="104" y="0"/>
                    <a:pt x="0" y="153"/>
                    <a:pt x="105" y="263"/>
                  </a:cubicBezTo>
                  <a:cubicBezTo>
                    <a:pt x="235" y="399"/>
                    <a:pt x="213" y="593"/>
                    <a:pt x="213" y="769"/>
                  </a:cubicBezTo>
                  <a:cubicBezTo>
                    <a:pt x="213" y="867"/>
                    <a:pt x="289" y="916"/>
                    <a:pt x="366" y="916"/>
                  </a:cubicBezTo>
                  <a:cubicBezTo>
                    <a:pt x="443" y="916"/>
                    <a:pt x="519" y="867"/>
                    <a:pt x="519" y="769"/>
                  </a:cubicBezTo>
                  <a:cubicBezTo>
                    <a:pt x="519" y="501"/>
                    <a:pt x="515" y="250"/>
                    <a:pt x="321" y="47"/>
                  </a:cubicBezTo>
                  <a:cubicBezTo>
                    <a:pt x="289" y="14"/>
                    <a:pt x="254"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707245" y="4986641"/>
              <a:ext cx="39666" cy="36375"/>
            </a:xfrm>
            <a:custGeom>
              <a:avLst/>
              <a:gdLst/>
              <a:ahLst/>
              <a:cxnLst/>
              <a:rect l="l" t="t" r="r" b="b"/>
              <a:pathLst>
                <a:path w="663" h="608" extrusionOk="0">
                  <a:moveTo>
                    <a:pt x="190" y="1"/>
                  </a:moveTo>
                  <a:cubicBezTo>
                    <a:pt x="1" y="1"/>
                    <a:pt x="5" y="297"/>
                    <a:pt x="198" y="306"/>
                  </a:cubicBezTo>
                  <a:cubicBezTo>
                    <a:pt x="272" y="310"/>
                    <a:pt x="348" y="385"/>
                    <a:pt x="351" y="459"/>
                  </a:cubicBezTo>
                  <a:cubicBezTo>
                    <a:pt x="355" y="558"/>
                    <a:pt x="434" y="607"/>
                    <a:pt x="511" y="607"/>
                  </a:cubicBezTo>
                  <a:cubicBezTo>
                    <a:pt x="588" y="607"/>
                    <a:pt x="662" y="558"/>
                    <a:pt x="658" y="459"/>
                  </a:cubicBezTo>
                  <a:cubicBezTo>
                    <a:pt x="646" y="214"/>
                    <a:pt x="445" y="11"/>
                    <a:pt x="198" y="1"/>
                  </a:cubicBezTo>
                  <a:cubicBezTo>
                    <a:pt x="195" y="1"/>
                    <a:pt x="192"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725612" y="4931600"/>
              <a:ext cx="60306" cy="18427"/>
            </a:xfrm>
            <a:custGeom>
              <a:avLst/>
              <a:gdLst/>
              <a:ahLst/>
              <a:cxnLst/>
              <a:rect l="l" t="t" r="r" b="b"/>
              <a:pathLst>
                <a:path w="1008" h="308" extrusionOk="0">
                  <a:moveTo>
                    <a:pt x="197" y="1"/>
                  </a:moveTo>
                  <a:cubicBezTo>
                    <a:pt x="0" y="1"/>
                    <a:pt x="0" y="307"/>
                    <a:pt x="197" y="307"/>
                  </a:cubicBezTo>
                  <a:lnTo>
                    <a:pt x="811" y="307"/>
                  </a:lnTo>
                  <a:cubicBezTo>
                    <a:pt x="1008" y="307"/>
                    <a:pt x="1008" y="1"/>
                    <a:pt x="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727946" y="4858670"/>
              <a:ext cx="28179" cy="45230"/>
            </a:xfrm>
            <a:custGeom>
              <a:avLst/>
              <a:gdLst/>
              <a:ahLst/>
              <a:cxnLst/>
              <a:rect l="l" t="t" r="r" b="b"/>
              <a:pathLst>
                <a:path w="471" h="756" extrusionOk="0">
                  <a:moveTo>
                    <a:pt x="320" y="1"/>
                  </a:moveTo>
                  <a:cubicBezTo>
                    <a:pt x="243" y="1"/>
                    <a:pt x="164" y="50"/>
                    <a:pt x="158" y="148"/>
                  </a:cubicBezTo>
                  <a:cubicBezTo>
                    <a:pt x="154" y="221"/>
                    <a:pt x="109" y="288"/>
                    <a:pt x="78" y="352"/>
                  </a:cubicBezTo>
                  <a:cubicBezTo>
                    <a:pt x="37" y="434"/>
                    <a:pt x="9" y="516"/>
                    <a:pt x="5" y="608"/>
                  </a:cubicBezTo>
                  <a:cubicBezTo>
                    <a:pt x="0" y="706"/>
                    <a:pt x="74" y="755"/>
                    <a:pt x="150" y="755"/>
                  </a:cubicBezTo>
                  <a:cubicBezTo>
                    <a:pt x="227" y="755"/>
                    <a:pt x="307" y="706"/>
                    <a:pt x="312" y="608"/>
                  </a:cubicBezTo>
                  <a:cubicBezTo>
                    <a:pt x="316" y="536"/>
                    <a:pt x="361" y="468"/>
                    <a:pt x="392" y="405"/>
                  </a:cubicBezTo>
                  <a:cubicBezTo>
                    <a:pt x="433" y="322"/>
                    <a:pt x="459" y="240"/>
                    <a:pt x="465" y="148"/>
                  </a:cubicBezTo>
                  <a:cubicBezTo>
                    <a:pt x="470" y="50"/>
                    <a:pt x="396" y="1"/>
                    <a:pt x="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2"/>
          <p:cNvGrpSpPr/>
          <p:nvPr/>
        </p:nvGrpSpPr>
        <p:grpSpPr>
          <a:xfrm>
            <a:off x="9211250" y="2029964"/>
            <a:ext cx="351559" cy="351451"/>
            <a:chOff x="4028549" y="3239505"/>
            <a:chExt cx="131381" cy="131321"/>
          </a:xfrm>
        </p:grpSpPr>
        <p:sp>
          <p:nvSpPr>
            <p:cNvPr id="110" name="Google Shape;110;p2"/>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7386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9"/>
        <p:cNvGrpSpPr/>
        <p:nvPr/>
      </p:nvGrpSpPr>
      <p:grpSpPr>
        <a:xfrm>
          <a:off x="0" y="0"/>
          <a:ext cx="0" cy="0"/>
          <a:chOff x="0" y="0"/>
          <a:chExt cx="0" cy="0"/>
        </a:xfrm>
      </p:grpSpPr>
    </p:spTree>
    <p:extLst>
      <p:ext uri="{BB962C8B-B14F-4D97-AF65-F5344CB8AC3E}">
        <p14:creationId xmlns:p14="http://schemas.microsoft.com/office/powerpoint/2010/main" val="1277640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64"/>
        <p:cNvGrpSpPr/>
        <p:nvPr/>
      </p:nvGrpSpPr>
      <p:grpSpPr>
        <a:xfrm>
          <a:off x="0" y="0"/>
          <a:ext cx="0" cy="0"/>
          <a:chOff x="0" y="0"/>
          <a:chExt cx="0" cy="0"/>
        </a:xfrm>
      </p:grpSpPr>
      <p:sp>
        <p:nvSpPr>
          <p:cNvPr id="365" name="Google Shape;365;p17"/>
          <p:cNvSpPr/>
          <p:nvPr/>
        </p:nvSpPr>
        <p:spPr>
          <a:xfrm rot="-570506">
            <a:off x="6293885" y="2167510"/>
            <a:ext cx="1395580" cy="1563265"/>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7"/>
          <p:cNvSpPr/>
          <p:nvPr/>
        </p:nvSpPr>
        <p:spPr>
          <a:xfrm>
            <a:off x="6293901" y="4248400"/>
            <a:ext cx="1395537" cy="1563219"/>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7"/>
          <p:cNvSpPr/>
          <p:nvPr/>
        </p:nvSpPr>
        <p:spPr>
          <a:xfrm rot="-570506">
            <a:off x="950967" y="4289644"/>
            <a:ext cx="1395580" cy="1563265"/>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7"/>
          <p:cNvSpPr/>
          <p:nvPr/>
        </p:nvSpPr>
        <p:spPr>
          <a:xfrm>
            <a:off x="950968" y="2171500"/>
            <a:ext cx="1395537" cy="1563219"/>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7"/>
          <p:cNvSpPr/>
          <p:nvPr/>
        </p:nvSpPr>
        <p:spPr>
          <a:xfrm rot="-10692833">
            <a:off x="10649244" y="646408"/>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7"/>
          <p:cNvSpPr/>
          <p:nvPr/>
        </p:nvSpPr>
        <p:spPr>
          <a:xfrm>
            <a:off x="0" y="719318"/>
            <a:ext cx="11240773" cy="696157"/>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7"/>
          <p:cNvSpPr/>
          <p:nvPr/>
        </p:nvSpPr>
        <p:spPr>
          <a:xfrm>
            <a:off x="128035" y="800213"/>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7"/>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3" name="Google Shape;373;p17"/>
          <p:cNvSpPr txBox="1">
            <a:spLocks noGrp="1"/>
          </p:cNvSpPr>
          <p:nvPr>
            <p:ph type="subTitle" idx="1"/>
          </p:nvPr>
        </p:nvSpPr>
        <p:spPr>
          <a:xfrm>
            <a:off x="2599333" y="2732300"/>
            <a:ext cx="3298400" cy="8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74" name="Google Shape;374;p17"/>
          <p:cNvSpPr/>
          <p:nvPr/>
        </p:nvSpPr>
        <p:spPr>
          <a:xfrm rot="-10692833">
            <a:off x="10867778"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7"/>
          <p:cNvSpPr txBox="1">
            <a:spLocks noGrp="1"/>
          </p:cNvSpPr>
          <p:nvPr>
            <p:ph type="subTitle" idx="2"/>
          </p:nvPr>
        </p:nvSpPr>
        <p:spPr>
          <a:xfrm>
            <a:off x="2599456" y="2388033"/>
            <a:ext cx="32984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vl1pPr>
            <a:lvl2pPr lvl="1" rtl="0">
              <a:spcBef>
                <a:spcPts val="2133"/>
              </a:spcBef>
              <a:spcAft>
                <a:spcPts val="0"/>
              </a:spcAft>
              <a:buSzPts val="1800"/>
              <a:buNone/>
              <a:defRPr sz="2400" b="1"/>
            </a:lvl2pPr>
            <a:lvl3pPr lvl="2" rtl="0">
              <a:spcBef>
                <a:spcPts val="2133"/>
              </a:spcBef>
              <a:spcAft>
                <a:spcPts val="0"/>
              </a:spcAft>
              <a:buSzPts val="1800"/>
              <a:buNone/>
              <a:defRPr sz="2400" b="1"/>
            </a:lvl3pPr>
            <a:lvl4pPr lvl="3" rtl="0">
              <a:spcBef>
                <a:spcPts val="2133"/>
              </a:spcBef>
              <a:spcAft>
                <a:spcPts val="0"/>
              </a:spcAft>
              <a:buSzPts val="1800"/>
              <a:buNone/>
              <a:defRPr sz="2400" b="1"/>
            </a:lvl4pPr>
            <a:lvl5pPr lvl="4" rtl="0">
              <a:spcBef>
                <a:spcPts val="2133"/>
              </a:spcBef>
              <a:spcAft>
                <a:spcPts val="0"/>
              </a:spcAft>
              <a:buSzPts val="1800"/>
              <a:buNone/>
              <a:defRPr sz="2400" b="1"/>
            </a:lvl5pPr>
            <a:lvl6pPr lvl="5" rtl="0">
              <a:spcBef>
                <a:spcPts val="2133"/>
              </a:spcBef>
              <a:spcAft>
                <a:spcPts val="0"/>
              </a:spcAft>
              <a:buSzPts val="1800"/>
              <a:buNone/>
              <a:defRPr sz="2400" b="1"/>
            </a:lvl6pPr>
            <a:lvl7pPr lvl="6" rtl="0">
              <a:spcBef>
                <a:spcPts val="2133"/>
              </a:spcBef>
              <a:spcAft>
                <a:spcPts val="0"/>
              </a:spcAft>
              <a:buSzPts val="1800"/>
              <a:buNone/>
              <a:defRPr sz="2400" b="1"/>
            </a:lvl7pPr>
            <a:lvl8pPr lvl="7" rtl="0">
              <a:spcBef>
                <a:spcPts val="2133"/>
              </a:spcBef>
              <a:spcAft>
                <a:spcPts val="0"/>
              </a:spcAft>
              <a:buSzPts val="1800"/>
              <a:buNone/>
              <a:defRPr sz="2400" b="1"/>
            </a:lvl8pPr>
            <a:lvl9pPr lvl="8" rtl="0">
              <a:spcBef>
                <a:spcPts val="2133"/>
              </a:spcBef>
              <a:spcAft>
                <a:spcPts val="2133"/>
              </a:spcAft>
              <a:buSzPts val="1800"/>
              <a:buNone/>
              <a:defRPr sz="2400" b="1"/>
            </a:lvl9pPr>
          </a:lstStyle>
          <a:p>
            <a:endParaRPr/>
          </a:p>
        </p:txBody>
      </p:sp>
      <p:grpSp>
        <p:nvGrpSpPr>
          <p:cNvPr id="376" name="Google Shape;376;p17"/>
          <p:cNvGrpSpPr/>
          <p:nvPr/>
        </p:nvGrpSpPr>
        <p:grpSpPr>
          <a:xfrm>
            <a:off x="5707952" y="6297633"/>
            <a:ext cx="290841" cy="304720"/>
            <a:chOff x="1567788" y="4831150"/>
            <a:chExt cx="218131" cy="228540"/>
          </a:xfrm>
        </p:grpSpPr>
        <p:sp>
          <p:nvSpPr>
            <p:cNvPr id="377" name="Google Shape;377;p17"/>
            <p:cNvSpPr/>
            <p:nvPr/>
          </p:nvSpPr>
          <p:spPr>
            <a:xfrm>
              <a:off x="1691630" y="4831150"/>
              <a:ext cx="18367" cy="63597"/>
            </a:xfrm>
            <a:custGeom>
              <a:avLst/>
              <a:gdLst/>
              <a:ahLst/>
              <a:cxnLst/>
              <a:rect l="l" t="t" r="r" b="b"/>
              <a:pathLst>
                <a:path w="307" h="1063" extrusionOk="0">
                  <a:moveTo>
                    <a:pt x="154" y="1"/>
                  </a:moveTo>
                  <a:cubicBezTo>
                    <a:pt x="77" y="1"/>
                    <a:pt x="0" y="50"/>
                    <a:pt x="0" y="149"/>
                  </a:cubicBezTo>
                  <a:lnTo>
                    <a:pt x="0" y="915"/>
                  </a:lnTo>
                  <a:cubicBezTo>
                    <a:pt x="0" y="1013"/>
                    <a:pt x="77" y="1062"/>
                    <a:pt x="154" y="1062"/>
                  </a:cubicBezTo>
                  <a:cubicBezTo>
                    <a:pt x="230" y="1062"/>
                    <a:pt x="307" y="1013"/>
                    <a:pt x="307" y="915"/>
                  </a:cubicBezTo>
                  <a:lnTo>
                    <a:pt x="307" y="149"/>
                  </a:lnTo>
                  <a:cubicBezTo>
                    <a:pt x="307" y="50"/>
                    <a:pt x="230"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7"/>
            <p:cNvSpPr/>
            <p:nvPr/>
          </p:nvSpPr>
          <p:spPr>
            <a:xfrm>
              <a:off x="1627256" y="4858670"/>
              <a:ext cx="40503" cy="54862"/>
            </a:xfrm>
            <a:custGeom>
              <a:avLst/>
              <a:gdLst/>
              <a:ahLst/>
              <a:cxnLst/>
              <a:rect l="l" t="t" r="r" b="b"/>
              <a:pathLst>
                <a:path w="677" h="917" extrusionOk="0">
                  <a:moveTo>
                    <a:pt x="150" y="1"/>
                  </a:moveTo>
                  <a:cubicBezTo>
                    <a:pt x="74" y="1"/>
                    <a:pt x="0" y="50"/>
                    <a:pt x="4" y="148"/>
                  </a:cubicBezTo>
                  <a:cubicBezTo>
                    <a:pt x="16" y="411"/>
                    <a:pt x="177" y="684"/>
                    <a:pt x="355" y="869"/>
                  </a:cubicBezTo>
                  <a:cubicBezTo>
                    <a:pt x="387" y="902"/>
                    <a:pt x="422" y="916"/>
                    <a:pt x="457" y="916"/>
                  </a:cubicBezTo>
                  <a:cubicBezTo>
                    <a:pt x="573" y="916"/>
                    <a:pt x="677" y="762"/>
                    <a:pt x="571" y="653"/>
                  </a:cubicBezTo>
                  <a:cubicBezTo>
                    <a:pt x="453" y="528"/>
                    <a:pt x="318" y="326"/>
                    <a:pt x="310" y="148"/>
                  </a:cubicBezTo>
                  <a:cubicBezTo>
                    <a:pt x="305" y="50"/>
                    <a:pt x="226"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7"/>
            <p:cNvSpPr/>
            <p:nvPr/>
          </p:nvSpPr>
          <p:spPr>
            <a:xfrm>
              <a:off x="1567788" y="4931959"/>
              <a:ext cx="80707" cy="27222"/>
            </a:xfrm>
            <a:custGeom>
              <a:avLst/>
              <a:gdLst/>
              <a:ahLst/>
              <a:cxnLst/>
              <a:rect l="l" t="t" r="r" b="b"/>
              <a:pathLst>
                <a:path w="1349" h="455" extrusionOk="0">
                  <a:moveTo>
                    <a:pt x="240" y="1"/>
                  </a:moveTo>
                  <a:cubicBezTo>
                    <a:pt x="96" y="1"/>
                    <a:pt x="0" y="209"/>
                    <a:pt x="154" y="281"/>
                  </a:cubicBezTo>
                  <a:cubicBezTo>
                    <a:pt x="467" y="426"/>
                    <a:pt x="812" y="455"/>
                    <a:pt x="1152" y="455"/>
                  </a:cubicBezTo>
                  <a:cubicBezTo>
                    <a:pt x="1349" y="455"/>
                    <a:pt x="1349" y="148"/>
                    <a:pt x="1152" y="148"/>
                  </a:cubicBezTo>
                  <a:cubicBezTo>
                    <a:pt x="870" y="148"/>
                    <a:pt x="569" y="136"/>
                    <a:pt x="309" y="17"/>
                  </a:cubicBezTo>
                  <a:cubicBezTo>
                    <a:pt x="285" y="6"/>
                    <a:pt x="262"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7"/>
            <p:cNvSpPr/>
            <p:nvPr/>
          </p:nvSpPr>
          <p:spPr>
            <a:xfrm>
              <a:off x="1599735" y="4986641"/>
              <a:ext cx="48759" cy="36375"/>
            </a:xfrm>
            <a:custGeom>
              <a:avLst/>
              <a:gdLst/>
              <a:ahLst/>
              <a:cxnLst/>
              <a:rect l="l" t="t" r="r" b="b"/>
              <a:pathLst>
                <a:path w="815" h="608" extrusionOk="0">
                  <a:moveTo>
                    <a:pt x="622" y="1"/>
                  </a:moveTo>
                  <a:cubicBezTo>
                    <a:pt x="621" y="1"/>
                    <a:pt x="619" y="1"/>
                    <a:pt x="618" y="1"/>
                  </a:cubicBezTo>
                  <a:cubicBezTo>
                    <a:pt x="336" y="5"/>
                    <a:pt x="16" y="138"/>
                    <a:pt x="4" y="459"/>
                  </a:cubicBezTo>
                  <a:cubicBezTo>
                    <a:pt x="1" y="558"/>
                    <a:pt x="76" y="607"/>
                    <a:pt x="152" y="607"/>
                  </a:cubicBezTo>
                  <a:cubicBezTo>
                    <a:pt x="229" y="607"/>
                    <a:pt x="307" y="558"/>
                    <a:pt x="311" y="459"/>
                  </a:cubicBezTo>
                  <a:cubicBezTo>
                    <a:pt x="311" y="433"/>
                    <a:pt x="324" y="399"/>
                    <a:pt x="367" y="369"/>
                  </a:cubicBezTo>
                  <a:cubicBezTo>
                    <a:pt x="440" y="318"/>
                    <a:pt x="530" y="307"/>
                    <a:pt x="618" y="306"/>
                  </a:cubicBezTo>
                  <a:cubicBezTo>
                    <a:pt x="814" y="303"/>
                    <a:pt x="815" y="1"/>
                    <a:pt x="6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7"/>
            <p:cNvSpPr/>
            <p:nvPr/>
          </p:nvSpPr>
          <p:spPr>
            <a:xfrm>
              <a:off x="1660580" y="5004828"/>
              <a:ext cx="31110" cy="54862"/>
            </a:xfrm>
            <a:custGeom>
              <a:avLst/>
              <a:gdLst/>
              <a:ahLst/>
              <a:cxnLst/>
              <a:rect l="l" t="t" r="r" b="b"/>
              <a:pathLst>
                <a:path w="520" h="917" extrusionOk="0">
                  <a:moveTo>
                    <a:pt x="219" y="0"/>
                  </a:moveTo>
                  <a:cubicBezTo>
                    <a:pt x="104" y="0"/>
                    <a:pt x="0" y="153"/>
                    <a:pt x="105" y="263"/>
                  </a:cubicBezTo>
                  <a:cubicBezTo>
                    <a:pt x="235" y="399"/>
                    <a:pt x="213" y="593"/>
                    <a:pt x="213" y="769"/>
                  </a:cubicBezTo>
                  <a:cubicBezTo>
                    <a:pt x="213" y="867"/>
                    <a:pt x="289" y="916"/>
                    <a:pt x="366" y="916"/>
                  </a:cubicBezTo>
                  <a:cubicBezTo>
                    <a:pt x="443" y="916"/>
                    <a:pt x="519" y="867"/>
                    <a:pt x="519" y="769"/>
                  </a:cubicBezTo>
                  <a:cubicBezTo>
                    <a:pt x="519" y="501"/>
                    <a:pt x="515" y="250"/>
                    <a:pt x="321" y="47"/>
                  </a:cubicBezTo>
                  <a:cubicBezTo>
                    <a:pt x="289" y="14"/>
                    <a:pt x="254"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7"/>
            <p:cNvSpPr/>
            <p:nvPr/>
          </p:nvSpPr>
          <p:spPr>
            <a:xfrm>
              <a:off x="1707245" y="4986641"/>
              <a:ext cx="39666" cy="36375"/>
            </a:xfrm>
            <a:custGeom>
              <a:avLst/>
              <a:gdLst/>
              <a:ahLst/>
              <a:cxnLst/>
              <a:rect l="l" t="t" r="r" b="b"/>
              <a:pathLst>
                <a:path w="663" h="608" extrusionOk="0">
                  <a:moveTo>
                    <a:pt x="190" y="1"/>
                  </a:moveTo>
                  <a:cubicBezTo>
                    <a:pt x="1" y="1"/>
                    <a:pt x="5" y="297"/>
                    <a:pt x="198" y="306"/>
                  </a:cubicBezTo>
                  <a:cubicBezTo>
                    <a:pt x="272" y="310"/>
                    <a:pt x="348" y="385"/>
                    <a:pt x="351" y="459"/>
                  </a:cubicBezTo>
                  <a:cubicBezTo>
                    <a:pt x="355" y="558"/>
                    <a:pt x="434" y="607"/>
                    <a:pt x="511" y="607"/>
                  </a:cubicBezTo>
                  <a:cubicBezTo>
                    <a:pt x="588" y="607"/>
                    <a:pt x="662" y="558"/>
                    <a:pt x="658" y="459"/>
                  </a:cubicBezTo>
                  <a:cubicBezTo>
                    <a:pt x="646" y="214"/>
                    <a:pt x="445" y="11"/>
                    <a:pt x="198" y="1"/>
                  </a:cubicBezTo>
                  <a:cubicBezTo>
                    <a:pt x="195" y="1"/>
                    <a:pt x="192" y="1"/>
                    <a:pt x="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7"/>
            <p:cNvSpPr/>
            <p:nvPr/>
          </p:nvSpPr>
          <p:spPr>
            <a:xfrm>
              <a:off x="1725612" y="4931600"/>
              <a:ext cx="60306" cy="18427"/>
            </a:xfrm>
            <a:custGeom>
              <a:avLst/>
              <a:gdLst/>
              <a:ahLst/>
              <a:cxnLst/>
              <a:rect l="l" t="t" r="r" b="b"/>
              <a:pathLst>
                <a:path w="1008" h="308" extrusionOk="0">
                  <a:moveTo>
                    <a:pt x="197" y="1"/>
                  </a:moveTo>
                  <a:cubicBezTo>
                    <a:pt x="0" y="1"/>
                    <a:pt x="0" y="307"/>
                    <a:pt x="197" y="307"/>
                  </a:cubicBezTo>
                  <a:lnTo>
                    <a:pt x="811" y="307"/>
                  </a:lnTo>
                  <a:cubicBezTo>
                    <a:pt x="1008" y="307"/>
                    <a:pt x="1008" y="1"/>
                    <a:pt x="8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7"/>
            <p:cNvSpPr/>
            <p:nvPr/>
          </p:nvSpPr>
          <p:spPr>
            <a:xfrm>
              <a:off x="1727946" y="4858670"/>
              <a:ext cx="28179" cy="45230"/>
            </a:xfrm>
            <a:custGeom>
              <a:avLst/>
              <a:gdLst/>
              <a:ahLst/>
              <a:cxnLst/>
              <a:rect l="l" t="t" r="r" b="b"/>
              <a:pathLst>
                <a:path w="471" h="756" extrusionOk="0">
                  <a:moveTo>
                    <a:pt x="320" y="1"/>
                  </a:moveTo>
                  <a:cubicBezTo>
                    <a:pt x="243" y="1"/>
                    <a:pt x="164" y="50"/>
                    <a:pt x="158" y="148"/>
                  </a:cubicBezTo>
                  <a:cubicBezTo>
                    <a:pt x="154" y="221"/>
                    <a:pt x="109" y="288"/>
                    <a:pt x="78" y="352"/>
                  </a:cubicBezTo>
                  <a:cubicBezTo>
                    <a:pt x="37" y="434"/>
                    <a:pt x="9" y="516"/>
                    <a:pt x="5" y="608"/>
                  </a:cubicBezTo>
                  <a:cubicBezTo>
                    <a:pt x="0" y="706"/>
                    <a:pt x="74" y="755"/>
                    <a:pt x="150" y="755"/>
                  </a:cubicBezTo>
                  <a:cubicBezTo>
                    <a:pt x="227" y="755"/>
                    <a:pt x="307" y="706"/>
                    <a:pt x="312" y="608"/>
                  </a:cubicBezTo>
                  <a:cubicBezTo>
                    <a:pt x="316" y="536"/>
                    <a:pt x="361" y="468"/>
                    <a:pt x="392" y="405"/>
                  </a:cubicBezTo>
                  <a:cubicBezTo>
                    <a:pt x="433" y="322"/>
                    <a:pt x="459" y="240"/>
                    <a:pt x="465" y="148"/>
                  </a:cubicBezTo>
                  <a:cubicBezTo>
                    <a:pt x="470" y="50"/>
                    <a:pt x="396"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5" name="Google Shape;385;p17"/>
          <p:cNvGrpSpPr/>
          <p:nvPr/>
        </p:nvGrpSpPr>
        <p:grpSpPr>
          <a:xfrm>
            <a:off x="6096000" y="6274281"/>
            <a:ext cx="351559" cy="351451"/>
            <a:chOff x="4028549" y="3239505"/>
            <a:chExt cx="131381" cy="131321"/>
          </a:xfrm>
        </p:grpSpPr>
        <p:sp>
          <p:nvSpPr>
            <p:cNvPr id="386" name="Google Shape;386;p17"/>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7"/>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7"/>
          <p:cNvSpPr txBox="1">
            <a:spLocks noGrp="1"/>
          </p:cNvSpPr>
          <p:nvPr>
            <p:ph type="title" idx="3" hasCustomPrompt="1"/>
          </p:nvPr>
        </p:nvSpPr>
        <p:spPr>
          <a:xfrm>
            <a:off x="950967" y="2517567"/>
            <a:ext cx="1395600" cy="95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89" name="Google Shape;389;p17"/>
          <p:cNvSpPr txBox="1">
            <a:spLocks noGrp="1"/>
          </p:cNvSpPr>
          <p:nvPr>
            <p:ph type="subTitle" idx="4"/>
          </p:nvPr>
        </p:nvSpPr>
        <p:spPr>
          <a:xfrm>
            <a:off x="2599333" y="4809200"/>
            <a:ext cx="3298400" cy="8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90" name="Google Shape;390;p17"/>
          <p:cNvSpPr txBox="1">
            <a:spLocks noGrp="1"/>
          </p:cNvSpPr>
          <p:nvPr>
            <p:ph type="subTitle" idx="5"/>
          </p:nvPr>
        </p:nvSpPr>
        <p:spPr>
          <a:xfrm>
            <a:off x="2599456" y="4464933"/>
            <a:ext cx="32984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vl1pPr>
            <a:lvl2pPr lvl="1" rtl="0">
              <a:spcBef>
                <a:spcPts val="2133"/>
              </a:spcBef>
              <a:spcAft>
                <a:spcPts val="0"/>
              </a:spcAft>
              <a:buSzPts val="1800"/>
              <a:buNone/>
              <a:defRPr sz="2400" b="1"/>
            </a:lvl2pPr>
            <a:lvl3pPr lvl="2" rtl="0">
              <a:spcBef>
                <a:spcPts val="2133"/>
              </a:spcBef>
              <a:spcAft>
                <a:spcPts val="0"/>
              </a:spcAft>
              <a:buSzPts val="1800"/>
              <a:buNone/>
              <a:defRPr sz="2400" b="1"/>
            </a:lvl3pPr>
            <a:lvl4pPr lvl="3" rtl="0">
              <a:spcBef>
                <a:spcPts val="2133"/>
              </a:spcBef>
              <a:spcAft>
                <a:spcPts val="0"/>
              </a:spcAft>
              <a:buSzPts val="1800"/>
              <a:buNone/>
              <a:defRPr sz="2400" b="1"/>
            </a:lvl4pPr>
            <a:lvl5pPr lvl="4" rtl="0">
              <a:spcBef>
                <a:spcPts val="2133"/>
              </a:spcBef>
              <a:spcAft>
                <a:spcPts val="0"/>
              </a:spcAft>
              <a:buSzPts val="1800"/>
              <a:buNone/>
              <a:defRPr sz="2400" b="1"/>
            </a:lvl5pPr>
            <a:lvl6pPr lvl="5" rtl="0">
              <a:spcBef>
                <a:spcPts val="2133"/>
              </a:spcBef>
              <a:spcAft>
                <a:spcPts val="0"/>
              </a:spcAft>
              <a:buSzPts val="1800"/>
              <a:buNone/>
              <a:defRPr sz="2400" b="1"/>
            </a:lvl6pPr>
            <a:lvl7pPr lvl="6" rtl="0">
              <a:spcBef>
                <a:spcPts val="2133"/>
              </a:spcBef>
              <a:spcAft>
                <a:spcPts val="0"/>
              </a:spcAft>
              <a:buSzPts val="1800"/>
              <a:buNone/>
              <a:defRPr sz="2400" b="1"/>
            </a:lvl7pPr>
            <a:lvl8pPr lvl="7" rtl="0">
              <a:spcBef>
                <a:spcPts val="2133"/>
              </a:spcBef>
              <a:spcAft>
                <a:spcPts val="0"/>
              </a:spcAft>
              <a:buSzPts val="1800"/>
              <a:buNone/>
              <a:defRPr sz="2400" b="1"/>
            </a:lvl8pPr>
            <a:lvl9pPr lvl="8" rtl="0">
              <a:spcBef>
                <a:spcPts val="2133"/>
              </a:spcBef>
              <a:spcAft>
                <a:spcPts val="2133"/>
              </a:spcAft>
              <a:buSzPts val="1800"/>
              <a:buNone/>
              <a:defRPr sz="2400" b="1"/>
            </a:lvl9pPr>
          </a:lstStyle>
          <a:p>
            <a:endParaRPr/>
          </a:p>
        </p:txBody>
      </p:sp>
      <p:sp>
        <p:nvSpPr>
          <p:cNvPr id="391" name="Google Shape;391;p17"/>
          <p:cNvSpPr txBox="1">
            <a:spLocks noGrp="1"/>
          </p:cNvSpPr>
          <p:nvPr>
            <p:ph type="title" idx="6" hasCustomPrompt="1"/>
          </p:nvPr>
        </p:nvSpPr>
        <p:spPr>
          <a:xfrm>
            <a:off x="950967" y="4594467"/>
            <a:ext cx="1395600" cy="95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2" name="Google Shape;392;p17"/>
          <p:cNvSpPr txBox="1">
            <a:spLocks noGrp="1"/>
          </p:cNvSpPr>
          <p:nvPr>
            <p:ph type="subTitle" idx="7"/>
          </p:nvPr>
        </p:nvSpPr>
        <p:spPr>
          <a:xfrm>
            <a:off x="7942233" y="2732300"/>
            <a:ext cx="3298400" cy="8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93" name="Google Shape;393;p17"/>
          <p:cNvSpPr txBox="1">
            <a:spLocks noGrp="1"/>
          </p:cNvSpPr>
          <p:nvPr>
            <p:ph type="subTitle" idx="8"/>
          </p:nvPr>
        </p:nvSpPr>
        <p:spPr>
          <a:xfrm>
            <a:off x="7942356" y="2388033"/>
            <a:ext cx="32984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vl1pPr>
            <a:lvl2pPr lvl="1" rtl="0">
              <a:spcBef>
                <a:spcPts val="2133"/>
              </a:spcBef>
              <a:spcAft>
                <a:spcPts val="0"/>
              </a:spcAft>
              <a:buSzPts val="1800"/>
              <a:buNone/>
              <a:defRPr sz="2400" b="1"/>
            </a:lvl2pPr>
            <a:lvl3pPr lvl="2" rtl="0">
              <a:spcBef>
                <a:spcPts val="2133"/>
              </a:spcBef>
              <a:spcAft>
                <a:spcPts val="0"/>
              </a:spcAft>
              <a:buSzPts val="1800"/>
              <a:buNone/>
              <a:defRPr sz="2400" b="1"/>
            </a:lvl3pPr>
            <a:lvl4pPr lvl="3" rtl="0">
              <a:spcBef>
                <a:spcPts val="2133"/>
              </a:spcBef>
              <a:spcAft>
                <a:spcPts val="0"/>
              </a:spcAft>
              <a:buSzPts val="1800"/>
              <a:buNone/>
              <a:defRPr sz="2400" b="1"/>
            </a:lvl4pPr>
            <a:lvl5pPr lvl="4" rtl="0">
              <a:spcBef>
                <a:spcPts val="2133"/>
              </a:spcBef>
              <a:spcAft>
                <a:spcPts val="0"/>
              </a:spcAft>
              <a:buSzPts val="1800"/>
              <a:buNone/>
              <a:defRPr sz="2400" b="1"/>
            </a:lvl5pPr>
            <a:lvl6pPr lvl="5" rtl="0">
              <a:spcBef>
                <a:spcPts val="2133"/>
              </a:spcBef>
              <a:spcAft>
                <a:spcPts val="0"/>
              </a:spcAft>
              <a:buSzPts val="1800"/>
              <a:buNone/>
              <a:defRPr sz="2400" b="1"/>
            </a:lvl6pPr>
            <a:lvl7pPr lvl="6" rtl="0">
              <a:spcBef>
                <a:spcPts val="2133"/>
              </a:spcBef>
              <a:spcAft>
                <a:spcPts val="0"/>
              </a:spcAft>
              <a:buSzPts val="1800"/>
              <a:buNone/>
              <a:defRPr sz="2400" b="1"/>
            </a:lvl7pPr>
            <a:lvl8pPr lvl="7" rtl="0">
              <a:spcBef>
                <a:spcPts val="2133"/>
              </a:spcBef>
              <a:spcAft>
                <a:spcPts val="0"/>
              </a:spcAft>
              <a:buSzPts val="1800"/>
              <a:buNone/>
              <a:defRPr sz="2400" b="1"/>
            </a:lvl8pPr>
            <a:lvl9pPr lvl="8" rtl="0">
              <a:spcBef>
                <a:spcPts val="2133"/>
              </a:spcBef>
              <a:spcAft>
                <a:spcPts val="2133"/>
              </a:spcAft>
              <a:buSzPts val="1800"/>
              <a:buNone/>
              <a:defRPr sz="2400" b="1"/>
            </a:lvl9pPr>
          </a:lstStyle>
          <a:p>
            <a:endParaRPr/>
          </a:p>
        </p:txBody>
      </p:sp>
      <p:sp>
        <p:nvSpPr>
          <p:cNvPr id="394" name="Google Shape;394;p17"/>
          <p:cNvSpPr txBox="1">
            <a:spLocks noGrp="1"/>
          </p:cNvSpPr>
          <p:nvPr>
            <p:ph type="title" idx="9" hasCustomPrompt="1"/>
          </p:nvPr>
        </p:nvSpPr>
        <p:spPr>
          <a:xfrm>
            <a:off x="6293867" y="2517567"/>
            <a:ext cx="1395600" cy="95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95" name="Google Shape;395;p17"/>
          <p:cNvSpPr txBox="1">
            <a:spLocks noGrp="1"/>
          </p:cNvSpPr>
          <p:nvPr>
            <p:ph type="subTitle" idx="13"/>
          </p:nvPr>
        </p:nvSpPr>
        <p:spPr>
          <a:xfrm>
            <a:off x="7942233" y="4809200"/>
            <a:ext cx="3298400" cy="8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96" name="Google Shape;396;p17"/>
          <p:cNvSpPr txBox="1">
            <a:spLocks noGrp="1"/>
          </p:cNvSpPr>
          <p:nvPr>
            <p:ph type="subTitle" idx="14"/>
          </p:nvPr>
        </p:nvSpPr>
        <p:spPr>
          <a:xfrm>
            <a:off x="7942356" y="4464933"/>
            <a:ext cx="32984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vl1pPr>
            <a:lvl2pPr lvl="1" rtl="0">
              <a:spcBef>
                <a:spcPts val="2133"/>
              </a:spcBef>
              <a:spcAft>
                <a:spcPts val="0"/>
              </a:spcAft>
              <a:buSzPts val="1800"/>
              <a:buNone/>
              <a:defRPr sz="2400" b="1"/>
            </a:lvl2pPr>
            <a:lvl3pPr lvl="2" rtl="0">
              <a:spcBef>
                <a:spcPts val="2133"/>
              </a:spcBef>
              <a:spcAft>
                <a:spcPts val="0"/>
              </a:spcAft>
              <a:buSzPts val="1800"/>
              <a:buNone/>
              <a:defRPr sz="2400" b="1"/>
            </a:lvl3pPr>
            <a:lvl4pPr lvl="3" rtl="0">
              <a:spcBef>
                <a:spcPts val="2133"/>
              </a:spcBef>
              <a:spcAft>
                <a:spcPts val="0"/>
              </a:spcAft>
              <a:buSzPts val="1800"/>
              <a:buNone/>
              <a:defRPr sz="2400" b="1"/>
            </a:lvl4pPr>
            <a:lvl5pPr lvl="4" rtl="0">
              <a:spcBef>
                <a:spcPts val="2133"/>
              </a:spcBef>
              <a:spcAft>
                <a:spcPts val="0"/>
              </a:spcAft>
              <a:buSzPts val="1800"/>
              <a:buNone/>
              <a:defRPr sz="2400" b="1"/>
            </a:lvl5pPr>
            <a:lvl6pPr lvl="5" rtl="0">
              <a:spcBef>
                <a:spcPts val="2133"/>
              </a:spcBef>
              <a:spcAft>
                <a:spcPts val="0"/>
              </a:spcAft>
              <a:buSzPts val="1800"/>
              <a:buNone/>
              <a:defRPr sz="2400" b="1"/>
            </a:lvl6pPr>
            <a:lvl7pPr lvl="6" rtl="0">
              <a:spcBef>
                <a:spcPts val="2133"/>
              </a:spcBef>
              <a:spcAft>
                <a:spcPts val="0"/>
              </a:spcAft>
              <a:buSzPts val="1800"/>
              <a:buNone/>
              <a:defRPr sz="2400" b="1"/>
            </a:lvl7pPr>
            <a:lvl8pPr lvl="7" rtl="0">
              <a:spcBef>
                <a:spcPts val="2133"/>
              </a:spcBef>
              <a:spcAft>
                <a:spcPts val="0"/>
              </a:spcAft>
              <a:buSzPts val="1800"/>
              <a:buNone/>
              <a:defRPr sz="2400" b="1"/>
            </a:lvl8pPr>
            <a:lvl9pPr lvl="8" rtl="0">
              <a:spcBef>
                <a:spcPts val="2133"/>
              </a:spcBef>
              <a:spcAft>
                <a:spcPts val="2133"/>
              </a:spcAft>
              <a:buSzPts val="1800"/>
              <a:buNone/>
              <a:defRPr sz="2400" b="1"/>
            </a:lvl9pPr>
          </a:lstStyle>
          <a:p>
            <a:endParaRPr/>
          </a:p>
        </p:txBody>
      </p:sp>
      <p:sp>
        <p:nvSpPr>
          <p:cNvPr id="397" name="Google Shape;397;p17"/>
          <p:cNvSpPr txBox="1">
            <a:spLocks noGrp="1"/>
          </p:cNvSpPr>
          <p:nvPr>
            <p:ph type="title" idx="15" hasCustomPrompt="1"/>
          </p:nvPr>
        </p:nvSpPr>
        <p:spPr>
          <a:xfrm>
            <a:off x="6293867" y="4594467"/>
            <a:ext cx="1395600" cy="95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98" name="Google Shape;398;p17"/>
          <p:cNvGrpSpPr/>
          <p:nvPr/>
        </p:nvGrpSpPr>
        <p:grpSpPr>
          <a:xfrm>
            <a:off x="1150889" y="5704040"/>
            <a:ext cx="995737" cy="231280"/>
            <a:chOff x="810479" y="2689455"/>
            <a:chExt cx="746803" cy="173460"/>
          </a:xfrm>
        </p:grpSpPr>
        <p:sp>
          <p:nvSpPr>
            <p:cNvPr id="399" name="Google Shape;399;p17"/>
            <p:cNvSpPr/>
            <p:nvPr/>
          </p:nvSpPr>
          <p:spPr>
            <a:xfrm>
              <a:off x="810479" y="2689455"/>
              <a:ext cx="746803" cy="173460"/>
            </a:xfrm>
            <a:custGeom>
              <a:avLst/>
              <a:gdLst/>
              <a:ahLst/>
              <a:cxnLst/>
              <a:rect l="l" t="t" r="r" b="b"/>
              <a:pathLst>
                <a:path w="27537" h="6396" extrusionOk="0">
                  <a:moveTo>
                    <a:pt x="1" y="1"/>
                  </a:moveTo>
                  <a:lnTo>
                    <a:pt x="1" y="6395"/>
                  </a:lnTo>
                  <a:lnTo>
                    <a:pt x="27536" y="6395"/>
                  </a:lnTo>
                  <a:lnTo>
                    <a:pt x="25760" y="3199"/>
                  </a:lnTo>
                  <a:lnTo>
                    <a:pt x="275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7"/>
            <p:cNvSpPr/>
            <p:nvPr/>
          </p:nvSpPr>
          <p:spPr>
            <a:xfrm>
              <a:off x="839226" y="2709659"/>
              <a:ext cx="24191" cy="133051"/>
            </a:xfrm>
            <a:custGeom>
              <a:avLst/>
              <a:gdLst/>
              <a:ahLst/>
              <a:cxnLst/>
              <a:rect l="l" t="t" r="r" b="b"/>
              <a:pathLst>
                <a:path w="892" h="4906" extrusionOk="0">
                  <a:moveTo>
                    <a:pt x="1" y="0"/>
                  </a:moveTo>
                  <a:lnTo>
                    <a:pt x="1" y="4905"/>
                  </a:lnTo>
                  <a:lnTo>
                    <a:pt x="892" y="4905"/>
                  </a:lnTo>
                  <a:lnTo>
                    <a:pt x="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17"/>
          <p:cNvGrpSpPr/>
          <p:nvPr/>
        </p:nvGrpSpPr>
        <p:grpSpPr>
          <a:xfrm>
            <a:off x="6493806" y="3581907"/>
            <a:ext cx="995737" cy="231280"/>
            <a:chOff x="810479" y="2689455"/>
            <a:chExt cx="746803" cy="173460"/>
          </a:xfrm>
        </p:grpSpPr>
        <p:sp>
          <p:nvSpPr>
            <p:cNvPr id="402" name="Google Shape;402;p17"/>
            <p:cNvSpPr/>
            <p:nvPr/>
          </p:nvSpPr>
          <p:spPr>
            <a:xfrm>
              <a:off x="810479" y="2689455"/>
              <a:ext cx="746803" cy="173460"/>
            </a:xfrm>
            <a:custGeom>
              <a:avLst/>
              <a:gdLst/>
              <a:ahLst/>
              <a:cxnLst/>
              <a:rect l="l" t="t" r="r" b="b"/>
              <a:pathLst>
                <a:path w="27537" h="6396" extrusionOk="0">
                  <a:moveTo>
                    <a:pt x="1" y="1"/>
                  </a:moveTo>
                  <a:lnTo>
                    <a:pt x="1" y="6395"/>
                  </a:lnTo>
                  <a:lnTo>
                    <a:pt x="27536" y="6395"/>
                  </a:lnTo>
                  <a:lnTo>
                    <a:pt x="25760" y="3199"/>
                  </a:lnTo>
                  <a:lnTo>
                    <a:pt x="275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7"/>
            <p:cNvSpPr/>
            <p:nvPr/>
          </p:nvSpPr>
          <p:spPr>
            <a:xfrm>
              <a:off x="839226" y="2709659"/>
              <a:ext cx="24191" cy="133051"/>
            </a:xfrm>
            <a:custGeom>
              <a:avLst/>
              <a:gdLst/>
              <a:ahLst/>
              <a:cxnLst/>
              <a:rect l="l" t="t" r="r" b="b"/>
              <a:pathLst>
                <a:path w="892" h="4906" extrusionOk="0">
                  <a:moveTo>
                    <a:pt x="1" y="0"/>
                  </a:moveTo>
                  <a:lnTo>
                    <a:pt x="1" y="4905"/>
                  </a:lnTo>
                  <a:lnTo>
                    <a:pt x="892" y="4905"/>
                  </a:lnTo>
                  <a:lnTo>
                    <a:pt x="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7"/>
          <p:cNvGrpSpPr/>
          <p:nvPr/>
        </p:nvGrpSpPr>
        <p:grpSpPr>
          <a:xfrm>
            <a:off x="6423573" y="5662840"/>
            <a:ext cx="995737" cy="231280"/>
            <a:chOff x="810479" y="2689455"/>
            <a:chExt cx="746803" cy="173460"/>
          </a:xfrm>
        </p:grpSpPr>
        <p:sp>
          <p:nvSpPr>
            <p:cNvPr id="405" name="Google Shape;405;p17"/>
            <p:cNvSpPr/>
            <p:nvPr/>
          </p:nvSpPr>
          <p:spPr>
            <a:xfrm>
              <a:off x="810479" y="2689455"/>
              <a:ext cx="746803" cy="173460"/>
            </a:xfrm>
            <a:custGeom>
              <a:avLst/>
              <a:gdLst/>
              <a:ahLst/>
              <a:cxnLst/>
              <a:rect l="l" t="t" r="r" b="b"/>
              <a:pathLst>
                <a:path w="27537" h="6396" extrusionOk="0">
                  <a:moveTo>
                    <a:pt x="1" y="1"/>
                  </a:moveTo>
                  <a:lnTo>
                    <a:pt x="1" y="6395"/>
                  </a:lnTo>
                  <a:lnTo>
                    <a:pt x="27536" y="6395"/>
                  </a:lnTo>
                  <a:lnTo>
                    <a:pt x="25760" y="3199"/>
                  </a:lnTo>
                  <a:lnTo>
                    <a:pt x="275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7"/>
            <p:cNvSpPr/>
            <p:nvPr/>
          </p:nvSpPr>
          <p:spPr>
            <a:xfrm>
              <a:off x="839226" y="2709659"/>
              <a:ext cx="24191" cy="133051"/>
            </a:xfrm>
            <a:custGeom>
              <a:avLst/>
              <a:gdLst/>
              <a:ahLst/>
              <a:cxnLst/>
              <a:rect l="l" t="t" r="r" b="b"/>
              <a:pathLst>
                <a:path w="892" h="4906" extrusionOk="0">
                  <a:moveTo>
                    <a:pt x="1" y="0"/>
                  </a:moveTo>
                  <a:lnTo>
                    <a:pt x="1" y="4905"/>
                  </a:lnTo>
                  <a:lnTo>
                    <a:pt x="892" y="4905"/>
                  </a:lnTo>
                  <a:lnTo>
                    <a:pt x="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 name="Google Shape;407;p17"/>
          <p:cNvGrpSpPr/>
          <p:nvPr/>
        </p:nvGrpSpPr>
        <p:grpSpPr>
          <a:xfrm>
            <a:off x="1080639" y="3585940"/>
            <a:ext cx="995737" cy="231280"/>
            <a:chOff x="810479" y="2689455"/>
            <a:chExt cx="746803" cy="173460"/>
          </a:xfrm>
        </p:grpSpPr>
        <p:sp>
          <p:nvSpPr>
            <p:cNvPr id="408" name="Google Shape;408;p17"/>
            <p:cNvSpPr/>
            <p:nvPr/>
          </p:nvSpPr>
          <p:spPr>
            <a:xfrm>
              <a:off x="810479" y="2689455"/>
              <a:ext cx="746803" cy="173460"/>
            </a:xfrm>
            <a:custGeom>
              <a:avLst/>
              <a:gdLst/>
              <a:ahLst/>
              <a:cxnLst/>
              <a:rect l="l" t="t" r="r" b="b"/>
              <a:pathLst>
                <a:path w="27537" h="6396" extrusionOk="0">
                  <a:moveTo>
                    <a:pt x="1" y="1"/>
                  </a:moveTo>
                  <a:lnTo>
                    <a:pt x="1" y="6395"/>
                  </a:lnTo>
                  <a:lnTo>
                    <a:pt x="27536" y="6395"/>
                  </a:lnTo>
                  <a:lnTo>
                    <a:pt x="25760" y="3199"/>
                  </a:lnTo>
                  <a:lnTo>
                    <a:pt x="275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7"/>
            <p:cNvSpPr/>
            <p:nvPr/>
          </p:nvSpPr>
          <p:spPr>
            <a:xfrm>
              <a:off x="839226" y="2709659"/>
              <a:ext cx="24191" cy="133051"/>
            </a:xfrm>
            <a:custGeom>
              <a:avLst/>
              <a:gdLst/>
              <a:ahLst/>
              <a:cxnLst/>
              <a:rect l="l" t="t" r="r" b="b"/>
              <a:pathLst>
                <a:path w="892" h="4906" extrusionOk="0">
                  <a:moveTo>
                    <a:pt x="1" y="0"/>
                  </a:moveTo>
                  <a:lnTo>
                    <a:pt x="1" y="4905"/>
                  </a:lnTo>
                  <a:lnTo>
                    <a:pt x="892" y="4905"/>
                  </a:lnTo>
                  <a:lnTo>
                    <a:pt x="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553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ne column text 3">
  <p:cSld name="One column text 3">
    <p:spTree>
      <p:nvGrpSpPr>
        <p:cNvPr id="1" name="Shape 445"/>
        <p:cNvGrpSpPr/>
        <p:nvPr/>
      </p:nvGrpSpPr>
      <p:grpSpPr>
        <a:xfrm>
          <a:off x="0" y="0"/>
          <a:ext cx="0" cy="0"/>
          <a:chOff x="0" y="0"/>
          <a:chExt cx="0" cy="0"/>
        </a:xfrm>
      </p:grpSpPr>
      <p:sp>
        <p:nvSpPr>
          <p:cNvPr id="446" name="Google Shape;446;p19"/>
          <p:cNvSpPr/>
          <p:nvPr/>
        </p:nvSpPr>
        <p:spPr>
          <a:xfrm rot="-10692833">
            <a:off x="10649244" y="646408"/>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19"/>
          <p:cNvSpPr/>
          <p:nvPr/>
        </p:nvSpPr>
        <p:spPr>
          <a:xfrm>
            <a:off x="0" y="719318"/>
            <a:ext cx="11240773" cy="696157"/>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19"/>
          <p:cNvSpPr/>
          <p:nvPr/>
        </p:nvSpPr>
        <p:spPr>
          <a:xfrm>
            <a:off x="128035" y="800213"/>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19"/>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0" name="Google Shape;450;p19"/>
          <p:cNvSpPr/>
          <p:nvPr/>
        </p:nvSpPr>
        <p:spPr>
          <a:xfrm rot="-10692833">
            <a:off x="10867778"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1" name="Google Shape;451;p19"/>
          <p:cNvGrpSpPr/>
          <p:nvPr/>
        </p:nvGrpSpPr>
        <p:grpSpPr>
          <a:xfrm>
            <a:off x="5707952" y="6297633"/>
            <a:ext cx="290841" cy="304720"/>
            <a:chOff x="1567788" y="4831150"/>
            <a:chExt cx="218131" cy="228540"/>
          </a:xfrm>
        </p:grpSpPr>
        <p:sp>
          <p:nvSpPr>
            <p:cNvPr id="452" name="Google Shape;452;p19"/>
            <p:cNvSpPr/>
            <p:nvPr/>
          </p:nvSpPr>
          <p:spPr>
            <a:xfrm>
              <a:off x="1691630" y="4831150"/>
              <a:ext cx="18367" cy="63597"/>
            </a:xfrm>
            <a:custGeom>
              <a:avLst/>
              <a:gdLst/>
              <a:ahLst/>
              <a:cxnLst/>
              <a:rect l="l" t="t" r="r" b="b"/>
              <a:pathLst>
                <a:path w="307" h="1063" extrusionOk="0">
                  <a:moveTo>
                    <a:pt x="154" y="1"/>
                  </a:moveTo>
                  <a:cubicBezTo>
                    <a:pt x="77" y="1"/>
                    <a:pt x="0" y="50"/>
                    <a:pt x="0" y="149"/>
                  </a:cubicBezTo>
                  <a:lnTo>
                    <a:pt x="0" y="915"/>
                  </a:lnTo>
                  <a:cubicBezTo>
                    <a:pt x="0" y="1013"/>
                    <a:pt x="77" y="1062"/>
                    <a:pt x="154" y="1062"/>
                  </a:cubicBezTo>
                  <a:cubicBezTo>
                    <a:pt x="230" y="1062"/>
                    <a:pt x="307" y="1013"/>
                    <a:pt x="307" y="915"/>
                  </a:cubicBezTo>
                  <a:lnTo>
                    <a:pt x="307" y="149"/>
                  </a:lnTo>
                  <a:cubicBezTo>
                    <a:pt x="307" y="50"/>
                    <a:pt x="230"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9"/>
            <p:cNvSpPr/>
            <p:nvPr/>
          </p:nvSpPr>
          <p:spPr>
            <a:xfrm>
              <a:off x="1627256" y="4858670"/>
              <a:ext cx="40503" cy="54862"/>
            </a:xfrm>
            <a:custGeom>
              <a:avLst/>
              <a:gdLst/>
              <a:ahLst/>
              <a:cxnLst/>
              <a:rect l="l" t="t" r="r" b="b"/>
              <a:pathLst>
                <a:path w="677" h="917" extrusionOk="0">
                  <a:moveTo>
                    <a:pt x="150" y="1"/>
                  </a:moveTo>
                  <a:cubicBezTo>
                    <a:pt x="74" y="1"/>
                    <a:pt x="0" y="50"/>
                    <a:pt x="4" y="148"/>
                  </a:cubicBezTo>
                  <a:cubicBezTo>
                    <a:pt x="16" y="411"/>
                    <a:pt x="177" y="684"/>
                    <a:pt x="355" y="869"/>
                  </a:cubicBezTo>
                  <a:cubicBezTo>
                    <a:pt x="387" y="902"/>
                    <a:pt x="422" y="916"/>
                    <a:pt x="457" y="916"/>
                  </a:cubicBezTo>
                  <a:cubicBezTo>
                    <a:pt x="573" y="916"/>
                    <a:pt x="677" y="762"/>
                    <a:pt x="571" y="653"/>
                  </a:cubicBezTo>
                  <a:cubicBezTo>
                    <a:pt x="453" y="528"/>
                    <a:pt x="318" y="326"/>
                    <a:pt x="310" y="148"/>
                  </a:cubicBezTo>
                  <a:cubicBezTo>
                    <a:pt x="305" y="50"/>
                    <a:pt x="226"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9"/>
            <p:cNvSpPr/>
            <p:nvPr/>
          </p:nvSpPr>
          <p:spPr>
            <a:xfrm>
              <a:off x="1567788" y="4931959"/>
              <a:ext cx="80707" cy="27222"/>
            </a:xfrm>
            <a:custGeom>
              <a:avLst/>
              <a:gdLst/>
              <a:ahLst/>
              <a:cxnLst/>
              <a:rect l="l" t="t" r="r" b="b"/>
              <a:pathLst>
                <a:path w="1349" h="455" extrusionOk="0">
                  <a:moveTo>
                    <a:pt x="240" y="1"/>
                  </a:moveTo>
                  <a:cubicBezTo>
                    <a:pt x="96" y="1"/>
                    <a:pt x="0" y="209"/>
                    <a:pt x="154" y="281"/>
                  </a:cubicBezTo>
                  <a:cubicBezTo>
                    <a:pt x="467" y="426"/>
                    <a:pt x="812" y="455"/>
                    <a:pt x="1152" y="455"/>
                  </a:cubicBezTo>
                  <a:cubicBezTo>
                    <a:pt x="1349" y="455"/>
                    <a:pt x="1349" y="148"/>
                    <a:pt x="1152" y="148"/>
                  </a:cubicBezTo>
                  <a:cubicBezTo>
                    <a:pt x="870" y="148"/>
                    <a:pt x="569" y="136"/>
                    <a:pt x="309" y="17"/>
                  </a:cubicBezTo>
                  <a:cubicBezTo>
                    <a:pt x="285" y="6"/>
                    <a:pt x="262"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9"/>
            <p:cNvSpPr/>
            <p:nvPr/>
          </p:nvSpPr>
          <p:spPr>
            <a:xfrm>
              <a:off x="1599735" y="4986641"/>
              <a:ext cx="48759" cy="36375"/>
            </a:xfrm>
            <a:custGeom>
              <a:avLst/>
              <a:gdLst/>
              <a:ahLst/>
              <a:cxnLst/>
              <a:rect l="l" t="t" r="r" b="b"/>
              <a:pathLst>
                <a:path w="815" h="608" extrusionOk="0">
                  <a:moveTo>
                    <a:pt x="622" y="1"/>
                  </a:moveTo>
                  <a:cubicBezTo>
                    <a:pt x="621" y="1"/>
                    <a:pt x="619" y="1"/>
                    <a:pt x="618" y="1"/>
                  </a:cubicBezTo>
                  <a:cubicBezTo>
                    <a:pt x="336" y="5"/>
                    <a:pt x="16" y="138"/>
                    <a:pt x="4" y="459"/>
                  </a:cubicBezTo>
                  <a:cubicBezTo>
                    <a:pt x="1" y="558"/>
                    <a:pt x="76" y="607"/>
                    <a:pt x="152" y="607"/>
                  </a:cubicBezTo>
                  <a:cubicBezTo>
                    <a:pt x="229" y="607"/>
                    <a:pt x="307" y="558"/>
                    <a:pt x="311" y="459"/>
                  </a:cubicBezTo>
                  <a:cubicBezTo>
                    <a:pt x="311" y="433"/>
                    <a:pt x="324" y="399"/>
                    <a:pt x="367" y="369"/>
                  </a:cubicBezTo>
                  <a:cubicBezTo>
                    <a:pt x="440" y="318"/>
                    <a:pt x="530" y="307"/>
                    <a:pt x="618" y="306"/>
                  </a:cubicBezTo>
                  <a:cubicBezTo>
                    <a:pt x="814" y="303"/>
                    <a:pt x="815" y="1"/>
                    <a:pt x="6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9"/>
            <p:cNvSpPr/>
            <p:nvPr/>
          </p:nvSpPr>
          <p:spPr>
            <a:xfrm>
              <a:off x="1660580" y="5004828"/>
              <a:ext cx="31110" cy="54862"/>
            </a:xfrm>
            <a:custGeom>
              <a:avLst/>
              <a:gdLst/>
              <a:ahLst/>
              <a:cxnLst/>
              <a:rect l="l" t="t" r="r" b="b"/>
              <a:pathLst>
                <a:path w="520" h="917" extrusionOk="0">
                  <a:moveTo>
                    <a:pt x="219" y="0"/>
                  </a:moveTo>
                  <a:cubicBezTo>
                    <a:pt x="104" y="0"/>
                    <a:pt x="0" y="153"/>
                    <a:pt x="105" y="263"/>
                  </a:cubicBezTo>
                  <a:cubicBezTo>
                    <a:pt x="235" y="399"/>
                    <a:pt x="213" y="593"/>
                    <a:pt x="213" y="769"/>
                  </a:cubicBezTo>
                  <a:cubicBezTo>
                    <a:pt x="213" y="867"/>
                    <a:pt x="289" y="916"/>
                    <a:pt x="366" y="916"/>
                  </a:cubicBezTo>
                  <a:cubicBezTo>
                    <a:pt x="443" y="916"/>
                    <a:pt x="519" y="867"/>
                    <a:pt x="519" y="769"/>
                  </a:cubicBezTo>
                  <a:cubicBezTo>
                    <a:pt x="519" y="501"/>
                    <a:pt x="515" y="250"/>
                    <a:pt x="321" y="47"/>
                  </a:cubicBezTo>
                  <a:cubicBezTo>
                    <a:pt x="289" y="14"/>
                    <a:pt x="254"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9"/>
            <p:cNvSpPr/>
            <p:nvPr/>
          </p:nvSpPr>
          <p:spPr>
            <a:xfrm>
              <a:off x="1707245" y="4986641"/>
              <a:ext cx="39666" cy="36375"/>
            </a:xfrm>
            <a:custGeom>
              <a:avLst/>
              <a:gdLst/>
              <a:ahLst/>
              <a:cxnLst/>
              <a:rect l="l" t="t" r="r" b="b"/>
              <a:pathLst>
                <a:path w="663" h="608" extrusionOk="0">
                  <a:moveTo>
                    <a:pt x="190" y="1"/>
                  </a:moveTo>
                  <a:cubicBezTo>
                    <a:pt x="1" y="1"/>
                    <a:pt x="5" y="297"/>
                    <a:pt x="198" y="306"/>
                  </a:cubicBezTo>
                  <a:cubicBezTo>
                    <a:pt x="272" y="310"/>
                    <a:pt x="348" y="385"/>
                    <a:pt x="351" y="459"/>
                  </a:cubicBezTo>
                  <a:cubicBezTo>
                    <a:pt x="355" y="558"/>
                    <a:pt x="434" y="607"/>
                    <a:pt x="511" y="607"/>
                  </a:cubicBezTo>
                  <a:cubicBezTo>
                    <a:pt x="588" y="607"/>
                    <a:pt x="662" y="558"/>
                    <a:pt x="658" y="459"/>
                  </a:cubicBezTo>
                  <a:cubicBezTo>
                    <a:pt x="646" y="214"/>
                    <a:pt x="445" y="11"/>
                    <a:pt x="198" y="1"/>
                  </a:cubicBezTo>
                  <a:cubicBezTo>
                    <a:pt x="195" y="1"/>
                    <a:pt x="192" y="1"/>
                    <a:pt x="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9"/>
            <p:cNvSpPr/>
            <p:nvPr/>
          </p:nvSpPr>
          <p:spPr>
            <a:xfrm>
              <a:off x="1725612" y="4931600"/>
              <a:ext cx="60306" cy="18427"/>
            </a:xfrm>
            <a:custGeom>
              <a:avLst/>
              <a:gdLst/>
              <a:ahLst/>
              <a:cxnLst/>
              <a:rect l="l" t="t" r="r" b="b"/>
              <a:pathLst>
                <a:path w="1008" h="308" extrusionOk="0">
                  <a:moveTo>
                    <a:pt x="197" y="1"/>
                  </a:moveTo>
                  <a:cubicBezTo>
                    <a:pt x="0" y="1"/>
                    <a:pt x="0" y="307"/>
                    <a:pt x="197" y="307"/>
                  </a:cubicBezTo>
                  <a:lnTo>
                    <a:pt x="811" y="307"/>
                  </a:lnTo>
                  <a:cubicBezTo>
                    <a:pt x="1008" y="307"/>
                    <a:pt x="1008" y="1"/>
                    <a:pt x="8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9"/>
            <p:cNvSpPr/>
            <p:nvPr/>
          </p:nvSpPr>
          <p:spPr>
            <a:xfrm>
              <a:off x="1727946" y="4858670"/>
              <a:ext cx="28179" cy="45230"/>
            </a:xfrm>
            <a:custGeom>
              <a:avLst/>
              <a:gdLst/>
              <a:ahLst/>
              <a:cxnLst/>
              <a:rect l="l" t="t" r="r" b="b"/>
              <a:pathLst>
                <a:path w="471" h="756" extrusionOk="0">
                  <a:moveTo>
                    <a:pt x="320" y="1"/>
                  </a:moveTo>
                  <a:cubicBezTo>
                    <a:pt x="243" y="1"/>
                    <a:pt x="164" y="50"/>
                    <a:pt x="158" y="148"/>
                  </a:cubicBezTo>
                  <a:cubicBezTo>
                    <a:pt x="154" y="221"/>
                    <a:pt x="109" y="288"/>
                    <a:pt x="78" y="352"/>
                  </a:cubicBezTo>
                  <a:cubicBezTo>
                    <a:pt x="37" y="434"/>
                    <a:pt x="9" y="516"/>
                    <a:pt x="5" y="608"/>
                  </a:cubicBezTo>
                  <a:cubicBezTo>
                    <a:pt x="0" y="706"/>
                    <a:pt x="74" y="755"/>
                    <a:pt x="150" y="755"/>
                  </a:cubicBezTo>
                  <a:cubicBezTo>
                    <a:pt x="227" y="755"/>
                    <a:pt x="307" y="706"/>
                    <a:pt x="312" y="608"/>
                  </a:cubicBezTo>
                  <a:cubicBezTo>
                    <a:pt x="316" y="536"/>
                    <a:pt x="361" y="468"/>
                    <a:pt x="392" y="405"/>
                  </a:cubicBezTo>
                  <a:cubicBezTo>
                    <a:pt x="433" y="322"/>
                    <a:pt x="459" y="240"/>
                    <a:pt x="465" y="148"/>
                  </a:cubicBezTo>
                  <a:cubicBezTo>
                    <a:pt x="470" y="50"/>
                    <a:pt x="396"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 name="Google Shape;460;p19"/>
          <p:cNvGrpSpPr/>
          <p:nvPr/>
        </p:nvGrpSpPr>
        <p:grpSpPr>
          <a:xfrm>
            <a:off x="6096000" y="6274281"/>
            <a:ext cx="351559" cy="351451"/>
            <a:chOff x="4028549" y="3239505"/>
            <a:chExt cx="131381" cy="131321"/>
          </a:xfrm>
        </p:grpSpPr>
        <p:sp>
          <p:nvSpPr>
            <p:cNvPr id="461" name="Google Shape;461;p19"/>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9"/>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19"/>
          <p:cNvSpPr txBox="1">
            <a:spLocks noGrp="1"/>
          </p:cNvSpPr>
          <p:nvPr>
            <p:ph type="subTitle" idx="1"/>
          </p:nvPr>
        </p:nvSpPr>
        <p:spPr>
          <a:xfrm>
            <a:off x="950967" y="2198867"/>
            <a:ext cx="4312400" cy="361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78028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4">
  <p:cSld name="One column text 4">
    <p:spTree>
      <p:nvGrpSpPr>
        <p:cNvPr id="1" name="Shape 464"/>
        <p:cNvGrpSpPr/>
        <p:nvPr/>
      </p:nvGrpSpPr>
      <p:grpSpPr>
        <a:xfrm>
          <a:off x="0" y="0"/>
          <a:ext cx="0" cy="0"/>
          <a:chOff x="0" y="0"/>
          <a:chExt cx="0" cy="0"/>
        </a:xfrm>
      </p:grpSpPr>
      <p:sp>
        <p:nvSpPr>
          <p:cNvPr id="465" name="Google Shape;465;p20"/>
          <p:cNvSpPr/>
          <p:nvPr/>
        </p:nvSpPr>
        <p:spPr>
          <a:xfrm rot="-10692833">
            <a:off x="10649244" y="646408"/>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0"/>
          <p:cNvSpPr/>
          <p:nvPr/>
        </p:nvSpPr>
        <p:spPr>
          <a:xfrm>
            <a:off x="0" y="719318"/>
            <a:ext cx="11240773" cy="696157"/>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20"/>
          <p:cNvSpPr/>
          <p:nvPr/>
        </p:nvSpPr>
        <p:spPr>
          <a:xfrm>
            <a:off x="128035" y="800213"/>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20"/>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9" name="Google Shape;469;p20"/>
          <p:cNvSpPr/>
          <p:nvPr/>
        </p:nvSpPr>
        <p:spPr>
          <a:xfrm rot="-10692833">
            <a:off x="10867778"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20"/>
          <p:cNvSpPr/>
          <p:nvPr/>
        </p:nvSpPr>
        <p:spPr>
          <a:xfrm>
            <a:off x="235467" y="6453431"/>
            <a:ext cx="918885" cy="145507"/>
          </a:xfrm>
          <a:custGeom>
            <a:avLst/>
            <a:gdLst/>
            <a:ahLst/>
            <a:cxnLst/>
            <a:rect l="l" t="t" r="r" b="b"/>
            <a:pathLst>
              <a:path w="9814" h="1554" extrusionOk="0">
                <a:moveTo>
                  <a:pt x="7641" y="1"/>
                </a:moveTo>
                <a:cubicBezTo>
                  <a:pt x="7605" y="1"/>
                  <a:pt x="7569" y="4"/>
                  <a:pt x="7531" y="12"/>
                </a:cubicBezTo>
                <a:cubicBezTo>
                  <a:pt x="7199" y="76"/>
                  <a:pt x="6934" y="241"/>
                  <a:pt x="6658" y="431"/>
                </a:cubicBezTo>
                <a:cubicBezTo>
                  <a:pt x="6529" y="520"/>
                  <a:pt x="6401" y="609"/>
                  <a:pt x="6268" y="693"/>
                </a:cubicBezTo>
                <a:cubicBezTo>
                  <a:pt x="6145" y="771"/>
                  <a:pt x="6038" y="804"/>
                  <a:pt x="5945" y="804"/>
                </a:cubicBezTo>
                <a:cubicBezTo>
                  <a:pt x="5648" y="804"/>
                  <a:pt x="5480" y="475"/>
                  <a:pt x="5357" y="184"/>
                </a:cubicBezTo>
                <a:cubicBezTo>
                  <a:pt x="5335" y="135"/>
                  <a:pt x="5276" y="108"/>
                  <a:pt x="5221" y="108"/>
                </a:cubicBezTo>
                <a:cubicBezTo>
                  <a:pt x="5194" y="108"/>
                  <a:pt x="5167" y="114"/>
                  <a:pt x="5146" y="128"/>
                </a:cubicBezTo>
                <a:cubicBezTo>
                  <a:pt x="4637" y="475"/>
                  <a:pt x="3996" y="1024"/>
                  <a:pt x="3417" y="1024"/>
                </a:cubicBezTo>
                <a:cubicBezTo>
                  <a:pt x="3120" y="1024"/>
                  <a:pt x="2839" y="880"/>
                  <a:pt x="2600" y="491"/>
                </a:cubicBezTo>
                <a:cubicBezTo>
                  <a:pt x="2571" y="443"/>
                  <a:pt x="2518" y="414"/>
                  <a:pt x="2464" y="414"/>
                </a:cubicBezTo>
                <a:cubicBezTo>
                  <a:pt x="2438" y="414"/>
                  <a:pt x="2413" y="420"/>
                  <a:pt x="2389" y="435"/>
                </a:cubicBezTo>
                <a:cubicBezTo>
                  <a:pt x="2019" y="671"/>
                  <a:pt x="1337" y="1244"/>
                  <a:pt x="779" y="1244"/>
                </a:cubicBezTo>
                <a:cubicBezTo>
                  <a:pt x="615" y="1244"/>
                  <a:pt x="461" y="1194"/>
                  <a:pt x="329" y="1072"/>
                </a:cubicBezTo>
                <a:cubicBezTo>
                  <a:pt x="297" y="1042"/>
                  <a:pt x="261" y="1029"/>
                  <a:pt x="227" y="1029"/>
                </a:cubicBezTo>
                <a:cubicBezTo>
                  <a:pt x="106" y="1029"/>
                  <a:pt x="0" y="1183"/>
                  <a:pt x="113" y="1288"/>
                </a:cubicBezTo>
                <a:cubicBezTo>
                  <a:pt x="317" y="1478"/>
                  <a:pt x="540" y="1553"/>
                  <a:pt x="770" y="1553"/>
                </a:cubicBezTo>
                <a:cubicBezTo>
                  <a:pt x="1339" y="1553"/>
                  <a:pt x="1949" y="1093"/>
                  <a:pt x="2424" y="778"/>
                </a:cubicBezTo>
                <a:cubicBezTo>
                  <a:pt x="2710" y="1176"/>
                  <a:pt x="3033" y="1326"/>
                  <a:pt x="3373" y="1326"/>
                </a:cubicBezTo>
                <a:cubicBezTo>
                  <a:pt x="3957" y="1326"/>
                  <a:pt x="4589" y="882"/>
                  <a:pt x="5161" y="489"/>
                </a:cubicBezTo>
                <a:cubicBezTo>
                  <a:pt x="5375" y="920"/>
                  <a:pt x="5612" y="1075"/>
                  <a:pt x="5873" y="1075"/>
                </a:cubicBezTo>
                <a:cubicBezTo>
                  <a:pt x="6264" y="1075"/>
                  <a:pt x="6710" y="728"/>
                  <a:pt x="7221" y="435"/>
                </a:cubicBezTo>
                <a:cubicBezTo>
                  <a:pt x="7331" y="372"/>
                  <a:pt x="7436" y="346"/>
                  <a:pt x="7537" y="346"/>
                </a:cubicBezTo>
                <a:cubicBezTo>
                  <a:pt x="7969" y="346"/>
                  <a:pt x="8339" y="820"/>
                  <a:pt x="8775" y="934"/>
                </a:cubicBezTo>
                <a:cubicBezTo>
                  <a:pt x="8826" y="948"/>
                  <a:pt x="8875" y="954"/>
                  <a:pt x="8922" y="954"/>
                </a:cubicBezTo>
                <a:cubicBezTo>
                  <a:pt x="9309" y="954"/>
                  <a:pt x="9577" y="533"/>
                  <a:pt x="9746" y="236"/>
                </a:cubicBezTo>
                <a:cubicBezTo>
                  <a:pt x="9814" y="117"/>
                  <a:pt x="9708" y="7"/>
                  <a:pt x="9604" y="7"/>
                </a:cubicBezTo>
                <a:cubicBezTo>
                  <a:pt x="9558" y="7"/>
                  <a:pt x="9512" y="29"/>
                  <a:pt x="9482" y="82"/>
                </a:cubicBezTo>
                <a:cubicBezTo>
                  <a:pt x="9256" y="478"/>
                  <a:pt x="9059" y="613"/>
                  <a:pt x="8873" y="613"/>
                </a:cubicBezTo>
                <a:cubicBezTo>
                  <a:pt x="8476" y="613"/>
                  <a:pt x="8125" y="1"/>
                  <a:pt x="76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20"/>
          <p:cNvSpPr/>
          <p:nvPr/>
        </p:nvSpPr>
        <p:spPr>
          <a:xfrm rot="546069">
            <a:off x="428849" y="6303801"/>
            <a:ext cx="1044241" cy="149624"/>
          </a:xfrm>
          <a:custGeom>
            <a:avLst/>
            <a:gdLst/>
            <a:ahLst/>
            <a:cxnLst/>
            <a:rect l="l" t="t" r="r" b="b"/>
            <a:pathLst>
              <a:path w="11153" h="1598" extrusionOk="0">
                <a:moveTo>
                  <a:pt x="8306" y="0"/>
                </a:moveTo>
                <a:cubicBezTo>
                  <a:pt x="8229" y="0"/>
                  <a:pt x="8158" y="12"/>
                  <a:pt x="8099" y="41"/>
                </a:cubicBezTo>
                <a:cubicBezTo>
                  <a:pt x="7710" y="228"/>
                  <a:pt x="7392" y="613"/>
                  <a:pt x="6985" y="613"/>
                </a:cubicBezTo>
                <a:cubicBezTo>
                  <a:pt x="6843" y="613"/>
                  <a:pt x="6690" y="566"/>
                  <a:pt x="6519" y="448"/>
                </a:cubicBezTo>
                <a:cubicBezTo>
                  <a:pt x="6479" y="420"/>
                  <a:pt x="6422" y="409"/>
                  <a:pt x="6357" y="409"/>
                </a:cubicBezTo>
                <a:cubicBezTo>
                  <a:pt x="6120" y="409"/>
                  <a:pt x="5763" y="552"/>
                  <a:pt x="5623" y="587"/>
                </a:cubicBezTo>
                <a:cubicBezTo>
                  <a:pt x="5218" y="683"/>
                  <a:pt x="4812" y="712"/>
                  <a:pt x="4408" y="793"/>
                </a:cubicBezTo>
                <a:cubicBezTo>
                  <a:pt x="4259" y="822"/>
                  <a:pt x="4065" y="905"/>
                  <a:pt x="3901" y="905"/>
                </a:cubicBezTo>
                <a:cubicBezTo>
                  <a:pt x="3790" y="905"/>
                  <a:pt x="3693" y="867"/>
                  <a:pt x="3634" y="749"/>
                </a:cubicBezTo>
                <a:cubicBezTo>
                  <a:pt x="3583" y="648"/>
                  <a:pt x="3543" y="612"/>
                  <a:pt x="3456" y="550"/>
                </a:cubicBezTo>
                <a:cubicBezTo>
                  <a:pt x="3425" y="529"/>
                  <a:pt x="3384" y="520"/>
                  <a:pt x="3336" y="520"/>
                </a:cubicBezTo>
                <a:cubicBezTo>
                  <a:pt x="3063" y="520"/>
                  <a:pt x="2554" y="808"/>
                  <a:pt x="2388" y="873"/>
                </a:cubicBezTo>
                <a:cubicBezTo>
                  <a:pt x="2045" y="1006"/>
                  <a:pt x="1439" y="1275"/>
                  <a:pt x="950" y="1275"/>
                </a:cubicBezTo>
                <a:cubicBezTo>
                  <a:pt x="702" y="1275"/>
                  <a:pt x="483" y="1205"/>
                  <a:pt x="345" y="1013"/>
                </a:cubicBezTo>
                <a:cubicBezTo>
                  <a:pt x="311" y="966"/>
                  <a:pt x="264" y="947"/>
                  <a:pt x="217" y="947"/>
                </a:cubicBezTo>
                <a:cubicBezTo>
                  <a:pt x="107" y="947"/>
                  <a:pt x="0" y="1055"/>
                  <a:pt x="81" y="1168"/>
                </a:cubicBezTo>
                <a:cubicBezTo>
                  <a:pt x="308" y="1485"/>
                  <a:pt x="621" y="1598"/>
                  <a:pt x="967" y="1598"/>
                </a:cubicBezTo>
                <a:cubicBezTo>
                  <a:pt x="1603" y="1598"/>
                  <a:pt x="2350" y="1215"/>
                  <a:pt x="2877" y="1010"/>
                </a:cubicBezTo>
                <a:cubicBezTo>
                  <a:pt x="3004" y="961"/>
                  <a:pt x="3130" y="888"/>
                  <a:pt x="3238" y="888"/>
                </a:cubicBezTo>
                <a:cubicBezTo>
                  <a:pt x="3312" y="888"/>
                  <a:pt x="3378" y="923"/>
                  <a:pt x="3429" y="1025"/>
                </a:cubicBezTo>
                <a:cubicBezTo>
                  <a:pt x="3475" y="1112"/>
                  <a:pt x="3542" y="1210"/>
                  <a:pt x="3644" y="1238"/>
                </a:cubicBezTo>
                <a:cubicBezTo>
                  <a:pt x="3709" y="1256"/>
                  <a:pt x="3781" y="1264"/>
                  <a:pt x="3858" y="1264"/>
                </a:cubicBezTo>
                <a:cubicBezTo>
                  <a:pt x="4260" y="1264"/>
                  <a:pt x="4796" y="1053"/>
                  <a:pt x="5145" y="1003"/>
                </a:cubicBezTo>
                <a:cubicBezTo>
                  <a:pt x="5543" y="945"/>
                  <a:pt x="5887" y="793"/>
                  <a:pt x="6242" y="793"/>
                </a:cubicBezTo>
                <a:cubicBezTo>
                  <a:pt x="6389" y="793"/>
                  <a:pt x="6539" y="819"/>
                  <a:pt x="6694" y="889"/>
                </a:cubicBezTo>
                <a:cubicBezTo>
                  <a:pt x="6798" y="936"/>
                  <a:pt x="6904" y="956"/>
                  <a:pt x="7008" y="956"/>
                </a:cubicBezTo>
                <a:cubicBezTo>
                  <a:pt x="7257" y="956"/>
                  <a:pt x="7499" y="840"/>
                  <a:pt x="7698" y="685"/>
                </a:cubicBezTo>
                <a:cubicBezTo>
                  <a:pt x="7959" y="479"/>
                  <a:pt x="8135" y="360"/>
                  <a:pt x="8403" y="360"/>
                </a:cubicBezTo>
                <a:cubicBezTo>
                  <a:pt x="8489" y="360"/>
                  <a:pt x="8585" y="373"/>
                  <a:pt x="8696" y="398"/>
                </a:cubicBezTo>
                <a:cubicBezTo>
                  <a:pt x="8975" y="463"/>
                  <a:pt x="9241" y="576"/>
                  <a:pt x="9520" y="645"/>
                </a:cubicBezTo>
                <a:cubicBezTo>
                  <a:pt x="9639" y="675"/>
                  <a:pt x="9756" y="688"/>
                  <a:pt x="9870" y="688"/>
                </a:cubicBezTo>
                <a:cubicBezTo>
                  <a:pt x="10276" y="688"/>
                  <a:pt x="10655" y="520"/>
                  <a:pt x="11011" y="305"/>
                </a:cubicBezTo>
                <a:cubicBezTo>
                  <a:pt x="11152" y="219"/>
                  <a:pt x="11066" y="18"/>
                  <a:pt x="10934" y="18"/>
                </a:cubicBezTo>
                <a:cubicBezTo>
                  <a:pt x="10909" y="18"/>
                  <a:pt x="10883" y="25"/>
                  <a:pt x="10856" y="41"/>
                </a:cubicBezTo>
                <a:cubicBezTo>
                  <a:pt x="10504" y="253"/>
                  <a:pt x="10194" y="347"/>
                  <a:pt x="9869" y="347"/>
                </a:cubicBezTo>
                <a:cubicBezTo>
                  <a:pt x="9632" y="347"/>
                  <a:pt x="9388" y="297"/>
                  <a:pt x="9114" y="206"/>
                </a:cubicBezTo>
                <a:cubicBezTo>
                  <a:pt x="8921" y="142"/>
                  <a:pt x="8575" y="0"/>
                  <a:pt x="83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20"/>
          <p:cNvSpPr txBox="1">
            <a:spLocks noGrp="1"/>
          </p:cNvSpPr>
          <p:nvPr>
            <p:ph type="subTitle" idx="1"/>
          </p:nvPr>
        </p:nvSpPr>
        <p:spPr>
          <a:xfrm>
            <a:off x="5983633" y="2198867"/>
            <a:ext cx="4312400" cy="361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905264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696"/>
        <p:cNvGrpSpPr/>
        <p:nvPr/>
      </p:nvGrpSpPr>
      <p:grpSpPr>
        <a:xfrm>
          <a:off x="0" y="0"/>
          <a:ext cx="0" cy="0"/>
          <a:chOff x="0" y="0"/>
          <a:chExt cx="0" cy="0"/>
        </a:xfrm>
      </p:grpSpPr>
      <p:sp>
        <p:nvSpPr>
          <p:cNvPr id="697" name="Google Shape;697;p29"/>
          <p:cNvSpPr/>
          <p:nvPr/>
        </p:nvSpPr>
        <p:spPr>
          <a:xfrm rot="-10692833">
            <a:off x="10649244" y="646408"/>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29"/>
          <p:cNvSpPr/>
          <p:nvPr/>
        </p:nvSpPr>
        <p:spPr>
          <a:xfrm>
            <a:off x="0" y="281359"/>
            <a:ext cx="11240773" cy="1183204"/>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29"/>
          <p:cNvSpPr/>
          <p:nvPr/>
        </p:nvSpPr>
        <p:spPr>
          <a:xfrm>
            <a:off x="128035" y="800213"/>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29"/>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1" name="Google Shape;701;p29"/>
          <p:cNvSpPr/>
          <p:nvPr/>
        </p:nvSpPr>
        <p:spPr>
          <a:xfrm rot="-10692833">
            <a:off x="10867778"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2" name="Google Shape;702;p29"/>
          <p:cNvGrpSpPr/>
          <p:nvPr/>
        </p:nvGrpSpPr>
        <p:grpSpPr>
          <a:xfrm>
            <a:off x="5707952" y="6297633"/>
            <a:ext cx="290841" cy="304720"/>
            <a:chOff x="1567788" y="4831150"/>
            <a:chExt cx="218131" cy="228540"/>
          </a:xfrm>
        </p:grpSpPr>
        <p:sp>
          <p:nvSpPr>
            <p:cNvPr id="703" name="Google Shape;703;p29"/>
            <p:cNvSpPr/>
            <p:nvPr/>
          </p:nvSpPr>
          <p:spPr>
            <a:xfrm>
              <a:off x="1691630" y="4831150"/>
              <a:ext cx="18367" cy="63597"/>
            </a:xfrm>
            <a:custGeom>
              <a:avLst/>
              <a:gdLst/>
              <a:ahLst/>
              <a:cxnLst/>
              <a:rect l="l" t="t" r="r" b="b"/>
              <a:pathLst>
                <a:path w="307" h="1063" extrusionOk="0">
                  <a:moveTo>
                    <a:pt x="154" y="1"/>
                  </a:moveTo>
                  <a:cubicBezTo>
                    <a:pt x="77" y="1"/>
                    <a:pt x="0" y="50"/>
                    <a:pt x="0" y="149"/>
                  </a:cubicBezTo>
                  <a:lnTo>
                    <a:pt x="0" y="915"/>
                  </a:lnTo>
                  <a:cubicBezTo>
                    <a:pt x="0" y="1013"/>
                    <a:pt x="77" y="1062"/>
                    <a:pt x="154" y="1062"/>
                  </a:cubicBezTo>
                  <a:cubicBezTo>
                    <a:pt x="230" y="1062"/>
                    <a:pt x="307" y="1013"/>
                    <a:pt x="307" y="915"/>
                  </a:cubicBezTo>
                  <a:lnTo>
                    <a:pt x="307" y="149"/>
                  </a:lnTo>
                  <a:cubicBezTo>
                    <a:pt x="307" y="50"/>
                    <a:pt x="230"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9"/>
            <p:cNvSpPr/>
            <p:nvPr/>
          </p:nvSpPr>
          <p:spPr>
            <a:xfrm>
              <a:off x="1627256" y="4858670"/>
              <a:ext cx="40503" cy="54862"/>
            </a:xfrm>
            <a:custGeom>
              <a:avLst/>
              <a:gdLst/>
              <a:ahLst/>
              <a:cxnLst/>
              <a:rect l="l" t="t" r="r" b="b"/>
              <a:pathLst>
                <a:path w="677" h="917" extrusionOk="0">
                  <a:moveTo>
                    <a:pt x="150" y="1"/>
                  </a:moveTo>
                  <a:cubicBezTo>
                    <a:pt x="74" y="1"/>
                    <a:pt x="0" y="50"/>
                    <a:pt x="4" y="148"/>
                  </a:cubicBezTo>
                  <a:cubicBezTo>
                    <a:pt x="16" y="411"/>
                    <a:pt x="177" y="684"/>
                    <a:pt x="355" y="869"/>
                  </a:cubicBezTo>
                  <a:cubicBezTo>
                    <a:pt x="387" y="902"/>
                    <a:pt x="422" y="916"/>
                    <a:pt x="457" y="916"/>
                  </a:cubicBezTo>
                  <a:cubicBezTo>
                    <a:pt x="573" y="916"/>
                    <a:pt x="677" y="762"/>
                    <a:pt x="571" y="653"/>
                  </a:cubicBezTo>
                  <a:cubicBezTo>
                    <a:pt x="453" y="528"/>
                    <a:pt x="318" y="326"/>
                    <a:pt x="310" y="148"/>
                  </a:cubicBezTo>
                  <a:cubicBezTo>
                    <a:pt x="305" y="50"/>
                    <a:pt x="226" y="1"/>
                    <a:pt x="1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9"/>
            <p:cNvSpPr/>
            <p:nvPr/>
          </p:nvSpPr>
          <p:spPr>
            <a:xfrm>
              <a:off x="1567788" y="4931959"/>
              <a:ext cx="80707" cy="27222"/>
            </a:xfrm>
            <a:custGeom>
              <a:avLst/>
              <a:gdLst/>
              <a:ahLst/>
              <a:cxnLst/>
              <a:rect l="l" t="t" r="r" b="b"/>
              <a:pathLst>
                <a:path w="1349" h="455" extrusionOk="0">
                  <a:moveTo>
                    <a:pt x="240" y="1"/>
                  </a:moveTo>
                  <a:cubicBezTo>
                    <a:pt x="96" y="1"/>
                    <a:pt x="0" y="209"/>
                    <a:pt x="154" y="281"/>
                  </a:cubicBezTo>
                  <a:cubicBezTo>
                    <a:pt x="467" y="426"/>
                    <a:pt x="812" y="455"/>
                    <a:pt x="1152" y="455"/>
                  </a:cubicBezTo>
                  <a:cubicBezTo>
                    <a:pt x="1349" y="455"/>
                    <a:pt x="1349" y="148"/>
                    <a:pt x="1152" y="148"/>
                  </a:cubicBezTo>
                  <a:cubicBezTo>
                    <a:pt x="870" y="148"/>
                    <a:pt x="569" y="136"/>
                    <a:pt x="309" y="17"/>
                  </a:cubicBezTo>
                  <a:cubicBezTo>
                    <a:pt x="285" y="6"/>
                    <a:pt x="262"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9"/>
            <p:cNvSpPr/>
            <p:nvPr/>
          </p:nvSpPr>
          <p:spPr>
            <a:xfrm>
              <a:off x="1599735" y="4986641"/>
              <a:ext cx="48759" cy="36375"/>
            </a:xfrm>
            <a:custGeom>
              <a:avLst/>
              <a:gdLst/>
              <a:ahLst/>
              <a:cxnLst/>
              <a:rect l="l" t="t" r="r" b="b"/>
              <a:pathLst>
                <a:path w="815" h="608" extrusionOk="0">
                  <a:moveTo>
                    <a:pt x="622" y="1"/>
                  </a:moveTo>
                  <a:cubicBezTo>
                    <a:pt x="621" y="1"/>
                    <a:pt x="619" y="1"/>
                    <a:pt x="618" y="1"/>
                  </a:cubicBezTo>
                  <a:cubicBezTo>
                    <a:pt x="336" y="5"/>
                    <a:pt x="16" y="138"/>
                    <a:pt x="4" y="459"/>
                  </a:cubicBezTo>
                  <a:cubicBezTo>
                    <a:pt x="1" y="558"/>
                    <a:pt x="76" y="607"/>
                    <a:pt x="152" y="607"/>
                  </a:cubicBezTo>
                  <a:cubicBezTo>
                    <a:pt x="229" y="607"/>
                    <a:pt x="307" y="558"/>
                    <a:pt x="311" y="459"/>
                  </a:cubicBezTo>
                  <a:cubicBezTo>
                    <a:pt x="311" y="433"/>
                    <a:pt x="324" y="399"/>
                    <a:pt x="367" y="369"/>
                  </a:cubicBezTo>
                  <a:cubicBezTo>
                    <a:pt x="440" y="318"/>
                    <a:pt x="530" y="307"/>
                    <a:pt x="618" y="306"/>
                  </a:cubicBezTo>
                  <a:cubicBezTo>
                    <a:pt x="814" y="303"/>
                    <a:pt x="815" y="1"/>
                    <a:pt x="6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9"/>
            <p:cNvSpPr/>
            <p:nvPr/>
          </p:nvSpPr>
          <p:spPr>
            <a:xfrm>
              <a:off x="1660580" y="5004828"/>
              <a:ext cx="31110" cy="54862"/>
            </a:xfrm>
            <a:custGeom>
              <a:avLst/>
              <a:gdLst/>
              <a:ahLst/>
              <a:cxnLst/>
              <a:rect l="l" t="t" r="r" b="b"/>
              <a:pathLst>
                <a:path w="520" h="917" extrusionOk="0">
                  <a:moveTo>
                    <a:pt x="219" y="0"/>
                  </a:moveTo>
                  <a:cubicBezTo>
                    <a:pt x="104" y="0"/>
                    <a:pt x="0" y="153"/>
                    <a:pt x="105" y="263"/>
                  </a:cubicBezTo>
                  <a:cubicBezTo>
                    <a:pt x="235" y="399"/>
                    <a:pt x="213" y="593"/>
                    <a:pt x="213" y="769"/>
                  </a:cubicBezTo>
                  <a:cubicBezTo>
                    <a:pt x="213" y="867"/>
                    <a:pt x="289" y="916"/>
                    <a:pt x="366" y="916"/>
                  </a:cubicBezTo>
                  <a:cubicBezTo>
                    <a:pt x="443" y="916"/>
                    <a:pt x="519" y="867"/>
                    <a:pt x="519" y="769"/>
                  </a:cubicBezTo>
                  <a:cubicBezTo>
                    <a:pt x="519" y="501"/>
                    <a:pt x="515" y="250"/>
                    <a:pt x="321" y="47"/>
                  </a:cubicBezTo>
                  <a:cubicBezTo>
                    <a:pt x="289" y="14"/>
                    <a:pt x="254" y="0"/>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9"/>
            <p:cNvSpPr/>
            <p:nvPr/>
          </p:nvSpPr>
          <p:spPr>
            <a:xfrm>
              <a:off x="1707245" y="4986641"/>
              <a:ext cx="39666" cy="36375"/>
            </a:xfrm>
            <a:custGeom>
              <a:avLst/>
              <a:gdLst/>
              <a:ahLst/>
              <a:cxnLst/>
              <a:rect l="l" t="t" r="r" b="b"/>
              <a:pathLst>
                <a:path w="663" h="608" extrusionOk="0">
                  <a:moveTo>
                    <a:pt x="190" y="1"/>
                  </a:moveTo>
                  <a:cubicBezTo>
                    <a:pt x="1" y="1"/>
                    <a:pt x="5" y="297"/>
                    <a:pt x="198" y="306"/>
                  </a:cubicBezTo>
                  <a:cubicBezTo>
                    <a:pt x="272" y="310"/>
                    <a:pt x="348" y="385"/>
                    <a:pt x="351" y="459"/>
                  </a:cubicBezTo>
                  <a:cubicBezTo>
                    <a:pt x="355" y="558"/>
                    <a:pt x="434" y="607"/>
                    <a:pt x="511" y="607"/>
                  </a:cubicBezTo>
                  <a:cubicBezTo>
                    <a:pt x="588" y="607"/>
                    <a:pt x="662" y="558"/>
                    <a:pt x="658" y="459"/>
                  </a:cubicBezTo>
                  <a:cubicBezTo>
                    <a:pt x="646" y="214"/>
                    <a:pt x="445" y="11"/>
                    <a:pt x="198" y="1"/>
                  </a:cubicBezTo>
                  <a:cubicBezTo>
                    <a:pt x="195" y="1"/>
                    <a:pt x="192" y="1"/>
                    <a:pt x="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9"/>
            <p:cNvSpPr/>
            <p:nvPr/>
          </p:nvSpPr>
          <p:spPr>
            <a:xfrm>
              <a:off x="1725612" y="4931600"/>
              <a:ext cx="60306" cy="18427"/>
            </a:xfrm>
            <a:custGeom>
              <a:avLst/>
              <a:gdLst/>
              <a:ahLst/>
              <a:cxnLst/>
              <a:rect l="l" t="t" r="r" b="b"/>
              <a:pathLst>
                <a:path w="1008" h="308" extrusionOk="0">
                  <a:moveTo>
                    <a:pt x="197" y="1"/>
                  </a:moveTo>
                  <a:cubicBezTo>
                    <a:pt x="0" y="1"/>
                    <a:pt x="0" y="307"/>
                    <a:pt x="197" y="307"/>
                  </a:cubicBezTo>
                  <a:lnTo>
                    <a:pt x="811" y="307"/>
                  </a:lnTo>
                  <a:cubicBezTo>
                    <a:pt x="1008" y="307"/>
                    <a:pt x="1008" y="1"/>
                    <a:pt x="8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9"/>
            <p:cNvSpPr/>
            <p:nvPr/>
          </p:nvSpPr>
          <p:spPr>
            <a:xfrm>
              <a:off x="1727946" y="4858670"/>
              <a:ext cx="28179" cy="45230"/>
            </a:xfrm>
            <a:custGeom>
              <a:avLst/>
              <a:gdLst/>
              <a:ahLst/>
              <a:cxnLst/>
              <a:rect l="l" t="t" r="r" b="b"/>
              <a:pathLst>
                <a:path w="471" h="756" extrusionOk="0">
                  <a:moveTo>
                    <a:pt x="320" y="1"/>
                  </a:moveTo>
                  <a:cubicBezTo>
                    <a:pt x="243" y="1"/>
                    <a:pt x="164" y="50"/>
                    <a:pt x="158" y="148"/>
                  </a:cubicBezTo>
                  <a:cubicBezTo>
                    <a:pt x="154" y="221"/>
                    <a:pt x="109" y="288"/>
                    <a:pt x="78" y="352"/>
                  </a:cubicBezTo>
                  <a:cubicBezTo>
                    <a:pt x="37" y="434"/>
                    <a:pt x="9" y="516"/>
                    <a:pt x="5" y="608"/>
                  </a:cubicBezTo>
                  <a:cubicBezTo>
                    <a:pt x="0" y="706"/>
                    <a:pt x="74" y="755"/>
                    <a:pt x="150" y="755"/>
                  </a:cubicBezTo>
                  <a:cubicBezTo>
                    <a:pt x="227" y="755"/>
                    <a:pt x="307" y="706"/>
                    <a:pt x="312" y="608"/>
                  </a:cubicBezTo>
                  <a:cubicBezTo>
                    <a:pt x="316" y="536"/>
                    <a:pt x="361" y="468"/>
                    <a:pt x="392" y="405"/>
                  </a:cubicBezTo>
                  <a:cubicBezTo>
                    <a:pt x="433" y="322"/>
                    <a:pt x="459" y="240"/>
                    <a:pt x="465" y="148"/>
                  </a:cubicBezTo>
                  <a:cubicBezTo>
                    <a:pt x="470" y="50"/>
                    <a:pt x="396" y="1"/>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1" name="Google Shape;711;p29"/>
          <p:cNvGrpSpPr/>
          <p:nvPr/>
        </p:nvGrpSpPr>
        <p:grpSpPr>
          <a:xfrm>
            <a:off x="6096000" y="6274281"/>
            <a:ext cx="351559" cy="351451"/>
            <a:chOff x="4028549" y="3239505"/>
            <a:chExt cx="131381" cy="131321"/>
          </a:xfrm>
        </p:grpSpPr>
        <p:sp>
          <p:nvSpPr>
            <p:cNvPr id="712" name="Google Shape;712;p29"/>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9"/>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4" name="Google Shape;714;p29"/>
          <p:cNvSpPr txBox="1">
            <a:spLocks noGrp="1"/>
          </p:cNvSpPr>
          <p:nvPr>
            <p:ph type="subTitle" idx="1"/>
          </p:nvPr>
        </p:nvSpPr>
        <p:spPr>
          <a:xfrm>
            <a:off x="1222500" y="3542267"/>
            <a:ext cx="23640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b="1">
                <a:solidFill>
                  <a:schemeClr val="lt1"/>
                </a:solidFill>
              </a:defRPr>
            </a:lvl1pPr>
            <a:lvl2pPr lvl="1" rtl="0">
              <a:spcBef>
                <a:spcPts val="2133"/>
              </a:spcBef>
              <a:spcAft>
                <a:spcPts val="0"/>
              </a:spcAft>
              <a:buSzPts val="1800"/>
              <a:buNone/>
              <a:defRPr sz="2400" b="1"/>
            </a:lvl2pPr>
            <a:lvl3pPr lvl="2" rtl="0">
              <a:spcBef>
                <a:spcPts val="2133"/>
              </a:spcBef>
              <a:spcAft>
                <a:spcPts val="0"/>
              </a:spcAft>
              <a:buSzPts val="1800"/>
              <a:buNone/>
              <a:defRPr sz="2400" b="1"/>
            </a:lvl3pPr>
            <a:lvl4pPr lvl="3" rtl="0">
              <a:spcBef>
                <a:spcPts val="2133"/>
              </a:spcBef>
              <a:spcAft>
                <a:spcPts val="0"/>
              </a:spcAft>
              <a:buSzPts val="1800"/>
              <a:buNone/>
              <a:defRPr sz="2400" b="1"/>
            </a:lvl4pPr>
            <a:lvl5pPr lvl="4" rtl="0">
              <a:spcBef>
                <a:spcPts val="2133"/>
              </a:spcBef>
              <a:spcAft>
                <a:spcPts val="0"/>
              </a:spcAft>
              <a:buSzPts val="1800"/>
              <a:buNone/>
              <a:defRPr sz="2400" b="1"/>
            </a:lvl5pPr>
            <a:lvl6pPr lvl="5" rtl="0">
              <a:spcBef>
                <a:spcPts val="2133"/>
              </a:spcBef>
              <a:spcAft>
                <a:spcPts val="0"/>
              </a:spcAft>
              <a:buSzPts val="1800"/>
              <a:buNone/>
              <a:defRPr sz="2400" b="1"/>
            </a:lvl6pPr>
            <a:lvl7pPr lvl="6" rtl="0">
              <a:spcBef>
                <a:spcPts val="2133"/>
              </a:spcBef>
              <a:spcAft>
                <a:spcPts val="0"/>
              </a:spcAft>
              <a:buSzPts val="1800"/>
              <a:buNone/>
              <a:defRPr sz="2400" b="1"/>
            </a:lvl7pPr>
            <a:lvl8pPr lvl="7" rtl="0">
              <a:spcBef>
                <a:spcPts val="2133"/>
              </a:spcBef>
              <a:spcAft>
                <a:spcPts val="0"/>
              </a:spcAft>
              <a:buSzPts val="1800"/>
              <a:buNone/>
              <a:defRPr sz="2400" b="1"/>
            </a:lvl8pPr>
            <a:lvl9pPr lvl="8" rtl="0">
              <a:spcBef>
                <a:spcPts val="2133"/>
              </a:spcBef>
              <a:spcAft>
                <a:spcPts val="2133"/>
              </a:spcAft>
              <a:buSzPts val="1800"/>
              <a:buNone/>
              <a:defRPr sz="2400" b="1"/>
            </a:lvl9pPr>
          </a:lstStyle>
          <a:p>
            <a:endParaRPr/>
          </a:p>
        </p:txBody>
      </p:sp>
      <p:sp>
        <p:nvSpPr>
          <p:cNvPr id="715" name="Google Shape;715;p29"/>
          <p:cNvSpPr txBox="1">
            <a:spLocks noGrp="1"/>
          </p:cNvSpPr>
          <p:nvPr>
            <p:ph type="title" idx="2" hasCustomPrompt="1"/>
          </p:nvPr>
        </p:nvSpPr>
        <p:spPr>
          <a:xfrm>
            <a:off x="1468817" y="4407433"/>
            <a:ext cx="1944800" cy="11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16" name="Google Shape;716;p29"/>
          <p:cNvSpPr txBox="1">
            <a:spLocks noGrp="1"/>
          </p:cNvSpPr>
          <p:nvPr>
            <p:ph type="subTitle" idx="3"/>
          </p:nvPr>
        </p:nvSpPr>
        <p:spPr>
          <a:xfrm>
            <a:off x="4913967" y="3542267"/>
            <a:ext cx="23640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b="1">
                <a:solidFill>
                  <a:schemeClr val="lt1"/>
                </a:solidFill>
              </a:defRPr>
            </a:lvl1pPr>
            <a:lvl2pPr lvl="1" rtl="0">
              <a:spcBef>
                <a:spcPts val="2133"/>
              </a:spcBef>
              <a:spcAft>
                <a:spcPts val="0"/>
              </a:spcAft>
              <a:buSzPts val="1800"/>
              <a:buNone/>
              <a:defRPr sz="2400" b="1"/>
            </a:lvl2pPr>
            <a:lvl3pPr lvl="2" rtl="0">
              <a:spcBef>
                <a:spcPts val="2133"/>
              </a:spcBef>
              <a:spcAft>
                <a:spcPts val="0"/>
              </a:spcAft>
              <a:buSzPts val="1800"/>
              <a:buNone/>
              <a:defRPr sz="2400" b="1"/>
            </a:lvl3pPr>
            <a:lvl4pPr lvl="3" rtl="0">
              <a:spcBef>
                <a:spcPts val="2133"/>
              </a:spcBef>
              <a:spcAft>
                <a:spcPts val="0"/>
              </a:spcAft>
              <a:buSzPts val="1800"/>
              <a:buNone/>
              <a:defRPr sz="2400" b="1"/>
            </a:lvl4pPr>
            <a:lvl5pPr lvl="4" rtl="0">
              <a:spcBef>
                <a:spcPts val="2133"/>
              </a:spcBef>
              <a:spcAft>
                <a:spcPts val="0"/>
              </a:spcAft>
              <a:buSzPts val="1800"/>
              <a:buNone/>
              <a:defRPr sz="2400" b="1"/>
            </a:lvl5pPr>
            <a:lvl6pPr lvl="5" rtl="0">
              <a:spcBef>
                <a:spcPts val="2133"/>
              </a:spcBef>
              <a:spcAft>
                <a:spcPts val="0"/>
              </a:spcAft>
              <a:buSzPts val="1800"/>
              <a:buNone/>
              <a:defRPr sz="2400" b="1"/>
            </a:lvl6pPr>
            <a:lvl7pPr lvl="6" rtl="0">
              <a:spcBef>
                <a:spcPts val="2133"/>
              </a:spcBef>
              <a:spcAft>
                <a:spcPts val="0"/>
              </a:spcAft>
              <a:buSzPts val="1800"/>
              <a:buNone/>
              <a:defRPr sz="2400" b="1"/>
            </a:lvl7pPr>
            <a:lvl8pPr lvl="7" rtl="0">
              <a:spcBef>
                <a:spcPts val="2133"/>
              </a:spcBef>
              <a:spcAft>
                <a:spcPts val="0"/>
              </a:spcAft>
              <a:buSzPts val="1800"/>
              <a:buNone/>
              <a:defRPr sz="2400" b="1"/>
            </a:lvl8pPr>
            <a:lvl9pPr lvl="8" rtl="0">
              <a:spcBef>
                <a:spcPts val="2133"/>
              </a:spcBef>
              <a:spcAft>
                <a:spcPts val="2133"/>
              </a:spcAft>
              <a:buSzPts val="1800"/>
              <a:buNone/>
              <a:defRPr sz="2400" b="1"/>
            </a:lvl9pPr>
          </a:lstStyle>
          <a:p>
            <a:endParaRPr/>
          </a:p>
        </p:txBody>
      </p:sp>
      <p:sp>
        <p:nvSpPr>
          <p:cNvPr id="717" name="Google Shape;717;p29"/>
          <p:cNvSpPr txBox="1">
            <a:spLocks noGrp="1"/>
          </p:cNvSpPr>
          <p:nvPr>
            <p:ph type="title" idx="4" hasCustomPrompt="1"/>
          </p:nvPr>
        </p:nvSpPr>
        <p:spPr>
          <a:xfrm>
            <a:off x="5160284" y="4407433"/>
            <a:ext cx="1944800" cy="11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18" name="Google Shape;718;p29"/>
          <p:cNvSpPr txBox="1">
            <a:spLocks noGrp="1"/>
          </p:cNvSpPr>
          <p:nvPr>
            <p:ph type="subTitle" idx="5"/>
          </p:nvPr>
        </p:nvSpPr>
        <p:spPr>
          <a:xfrm>
            <a:off x="8532684" y="3542267"/>
            <a:ext cx="23640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b="1">
                <a:solidFill>
                  <a:schemeClr val="lt1"/>
                </a:solidFill>
              </a:defRPr>
            </a:lvl1pPr>
            <a:lvl2pPr lvl="1" rtl="0">
              <a:spcBef>
                <a:spcPts val="2133"/>
              </a:spcBef>
              <a:spcAft>
                <a:spcPts val="0"/>
              </a:spcAft>
              <a:buSzPts val="1800"/>
              <a:buNone/>
              <a:defRPr sz="2400" b="1"/>
            </a:lvl2pPr>
            <a:lvl3pPr lvl="2" rtl="0">
              <a:spcBef>
                <a:spcPts val="2133"/>
              </a:spcBef>
              <a:spcAft>
                <a:spcPts val="0"/>
              </a:spcAft>
              <a:buSzPts val="1800"/>
              <a:buNone/>
              <a:defRPr sz="2400" b="1"/>
            </a:lvl3pPr>
            <a:lvl4pPr lvl="3" rtl="0">
              <a:spcBef>
                <a:spcPts val="2133"/>
              </a:spcBef>
              <a:spcAft>
                <a:spcPts val="0"/>
              </a:spcAft>
              <a:buSzPts val="1800"/>
              <a:buNone/>
              <a:defRPr sz="2400" b="1"/>
            </a:lvl4pPr>
            <a:lvl5pPr lvl="4" rtl="0">
              <a:spcBef>
                <a:spcPts val="2133"/>
              </a:spcBef>
              <a:spcAft>
                <a:spcPts val="0"/>
              </a:spcAft>
              <a:buSzPts val="1800"/>
              <a:buNone/>
              <a:defRPr sz="2400" b="1"/>
            </a:lvl5pPr>
            <a:lvl6pPr lvl="5" rtl="0">
              <a:spcBef>
                <a:spcPts val="2133"/>
              </a:spcBef>
              <a:spcAft>
                <a:spcPts val="0"/>
              </a:spcAft>
              <a:buSzPts val="1800"/>
              <a:buNone/>
              <a:defRPr sz="2400" b="1"/>
            </a:lvl6pPr>
            <a:lvl7pPr lvl="6" rtl="0">
              <a:spcBef>
                <a:spcPts val="2133"/>
              </a:spcBef>
              <a:spcAft>
                <a:spcPts val="0"/>
              </a:spcAft>
              <a:buSzPts val="1800"/>
              <a:buNone/>
              <a:defRPr sz="2400" b="1"/>
            </a:lvl7pPr>
            <a:lvl8pPr lvl="7" rtl="0">
              <a:spcBef>
                <a:spcPts val="2133"/>
              </a:spcBef>
              <a:spcAft>
                <a:spcPts val="0"/>
              </a:spcAft>
              <a:buSzPts val="1800"/>
              <a:buNone/>
              <a:defRPr sz="2400" b="1"/>
            </a:lvl8pPr>
            <a:lvl9pPr lvl="8" rtl="0">
              <a:spcBef>
                <a:spcPts val="2133"/>
              </a:spcBef>
              <a:spcAft>
                <a:spcPts val="2133"/>
              </a:spcAft>
              <a:buSzPts val="1800"/>
              <a:buNone/>
              <a:defRPr sz="2400" b="1"/>
            </a:lvl9pPr>
          </a:lstStyle>
          <a:p>
            <a:endParaRPr/>
          </a:p>
        </p:txBody>
      </p:sp>
      <p:sp>
        <p:nvSpPr>
          <p:cNvPr id="719" name="Google Shape;719;p29"/>
          <p:cNvSpPr txBox="1">
            <a:spLocks noGrp="1"/>
          </p:cNvSpPr>
          <p:nvPr>
            <p:ph type="title" idx="6" hasCustomPrompt="1"/>
          </p:nvPr>
        </p:nvSpPr>
        <p:spPr>
          <a:xfrm>
            <a:off x="8779000" y="4407433"/>
            <a:ext cx="1944800" cy="11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4361512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793"/>
        <p:cNvGrpSpPr/>
        <p:nvPr/>
      </p:nvGrpSpPr>
      <p:grpSpPr>
        <a:xfrm>
          <a:off x="0" y="0"/>
          <a:ext cx="0" cy="0"/>
          <a:chOff x="0" y="0"/>
          <a:chExt cx="0" cy="0"/>
        </a:xfrm>
      </p:grpSpPr>
    </p:spTree>
    <p:extLst>
      <p:ext uri="{BB962C8B-B14F-4D97-AF65-F5344CB8AC3E}">
        <p14:creationId xmlns:p14="http://schemas.microsoft.com/office/powerpoint/2010/main" val="1957311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6"/>
        </a:solidFill>
        <a:effectLst/>
      </p:bgPr>
    </p:bg>
    <p:spTree>
      <p:nvGrpSpPr>
        <p:cNvPr id="1" name="Shape 794"/>
        <p:cNvGrpSpPr/>
        <p:nvPr/>
      </p:nvGrpSpPr>
      <p:grpSpPr>
        <a:xfrm>
          <a:off x="0" y="0"/>
          <a:ext cx="0" cy="0"/>
          <a:chOff x="0" y="0"/>
          <a:chExt cx="0" cy="0"/>
        </a:xfrm>
      </p:grpSpPr>
    </p:spTree>
    <p:extLst>
      <p:ext uri="{BB962C8B-B14F-4D97-AF65-F5344CB8AC3E}">
        <p14:creationId xmlns:p14="http://schemas.microsoft.com/office/powerpoint/2010/main" val="24291649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795"/>
        <p:cNvGrpSpPr/>
        <p:nvPr/>
      </p:nvGrpSpPr>
      <p:grpSpPr>
        <a:xfrm>
          <a:off x="0" y="0"/>
          <a:ext cx="0" cy="0"/>
          <a:chOff x="0" y="0"/>
          <a:chExt cx="0" cy="0"/>
        </a:xfrm>
      </p:grpSpPr>
    </p:spTree>
    <p:extLst>
      <p:ext uri="{BB962C8B-B14F-4D97-AF65-F5344CB8AC3E}">
        <p14:creationId xmlns:p14="http://schemas.microsoft.com/office/powerpoint/2010/main" val="3939266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65155" y="-674447"/>
            <a:ext cx="12136599" cy="7701265"/>
            <a:chOff x="-990786" y="238125"/>
            <a:chExt cx="8033936" cy="5097925"/>
          </a:xfrm>
        </p:grpSpPr>
        <p:sp>
          <p:nvSpPr>
            <p:cNvPr id="10" name="Google Shape;10;p2"/>
            <p:cNvSpPr/>
            <p:nvPr/>
          </p:nvSpPr>
          <p:spPr>
            <a:xfrm>
              <a:off x="669950" y="393075"/>
              <a:ext cx="6373200" cy="4942975"/>
            </a:xfrm>
            <a:custGeom>
              <a:avLst/>
              <a:gdLst/>
              <a:ahLst/>
              <a:cxnLst/>
              <a:rect l="l" t="t" r="r" b="b"/>
              <a:pathLst>
                <a:path w="254928" h="197719" extrusionOk="0">
                  <a:moveTo>
                    <a:pt x="254928" y="1"/>
                  </a:moveTo>
                  <a:cubicBezTo>
                    <a:pt x="254928" y="866"/>
                    <a:pt x="5098" y="6613"/>
                    <a:pt x="5098" y="6613"/>
                  </a:cubicBezTo>
                  <a:cubicBezTo>
                    <a:pt x="0" y="30277"/>
                    <a:pt x="31573" y="43252"/>
                    <a:pt x="48873" y="48442"/>
                  </a:cubicBezTo>
                  <a:cubicBezTo>
                    <a:pt x="66174" y="53632"/>
                    <a:pt x="59075" y="87305"/>
                    <a:pt x="72995" y="101633"/>
                  </a:cubicBezTo>
                  <a:cubicBezTo>
                    <a:pt x="86916" y="115961"/>
                    <a:pt x="132939" y="114695"/>
                    <a:pt x="158390" y="134335"/>
                  </a:cubicBezTo>
                  <a:cubicBezTo>
                    <a:pt x="183842" y="153973"/>
                    <a:pt x="191821" y="197718"/>
                    <a:pt x="191821" y="197718"/>
                  </a:cubicBezTo>
                  <a:lnTo>
                    <a:pt x="254928" y="197718"/>
                  </a:lnTo>
                  <a:lnTo>
                    <a:pt x="2549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22175" y="238125"/>
              <a:ext cx="5080825" cy="3502250"/>
            </a:xfrm>
            <a:custGeom>
              <a:avLst/>
              <a:gdLst/>
              <a:ahLst/>
              <a:cxnLst/>
              <a:rect l="l" t="t" r="r" b="b"/>
              <a:pathLst>
                <a:path w="203233" h="140090" extrusionOk="0">
                  <a:moveTo>
                    <a:pt x="64876" y="0"/>
                  </a:moveTo>
                  <a:lnTo>
                    <a:pt x="2595" y="15858"/>
                  </a:lnTo>
                  <a:cubicBezTo>
                    <a:pt x="0" y="31140"/>
                    <a:pt x="8650" y="48729"/>
                    <a:pt x="48730" y="63146"/>
                  </a:cubicBezTo>
                  <a:cubicBezTo>
                    <a:pt x="88808" y="77563"/>
                    <a:pt x="35748" y="132411"/>
                    <a:pt x="120805" y="139532"/>
                  </a:cubicBezTo>
                  <a:cubicBezTo>
                    <a:pt x="125323" y="139911"/>
                    <a:pt x="129529" y="140090"/>
                    <a:pt x="133445" y="140090"/>
                  </a:cubicBezTo>
                  <a:cubicBezTo>
                    <a:pt x="203233" y="140090"/>
                    <a:pt x="180437" y="83179"/>
                    <a:pt x="180437" y="83179"/>
                  </a:cubicBezTo>
                  <a:lnTo>
                    <a:pt x="64876" y="0"/>
                  </a:ln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90786" y="4373664"/>
              <a:ext cx="818500" cy="711700"/>
            </a:xfrm>
            <a:custGeom>
              <a:avLst/>
              <a:gdLst/>
              <a:ahLst/>
              <a:cxnLst/>
              <a:rect l="l" t="t" r="r" b="b"/>
              <a:pathLst>
                <a:path w="32740" h="28468" extrusionOk="0">
                  <a:moveTo>
                    <a:pt x="18339" y="1"/>
                  </a:moveTo>
                  <a:cubicBezTo>
                    <a:pt x="17904" y="1"/>
                    <a:pt x="17462" y="16"/>
                    <a:pt x="17013" y="46"/>
                  </a:cubicBezTo>
                  <a:cubicBezTo>
                    <a:pt x="1" y="1200"/>
                    <a:pt x="17590" y="12156"/>
                    <a:pt x="21338" y="18500"/>
                  </a:cubicBezTo>
                  <a:cubicBezTo>
                    <a:pt x="23705" y="22506"/>
                    <a:pt x="27453" y="28467"/>
                    <a:pt x="29950" y="28467"/>
                  </a:cubicBezTo>
                  <a:cubicBezTo>
                    <a:pt x="31407" y="28467"/>
                    <a:pt x="32438" y="26438"/>
                    <a:pt x="32522" y="20807"/>
                  </a:cubicBezTo>
                  <a:cubicBezTo>
                    <a:pt x="32739" y="6248"/>
                    <a:pt x="27098" y="1"/>
                    <a:pt x="18339" y="1"/>
                  </a:cubicBezTo>
                  <a:close/>
                </a:path>
              </a:pathLst>
            </a:custGeom>
            <a:solidFill>
              <a:srgbClr val="BDE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17611" y="4387489"/>
              <a:ext cx="727425" cy="697825"/>
            </a:xfrm>
            <a:custGeom>
              <a:avLst/>
              <a:gdLst/>
              <a:ahLst/>
              <a:cxnLst/>
              <a:rect l="l" t="t" r="r" b="b"/>
              <a:pathLst>
                <a:path w="29097" h="27913" extrusionOk="0">
                  <a:moveTo>
                    <a:pt x="10441" y="1"/>
                  </a:moveTo>
                  <a:cubicBezTo>
                    <a:pt x="0" y="2498"/>
                    <a:pt x="14984" y="12150"/>
                    <a:pt x="18411" y="17947"/>
                  </a:cubicBezTo>
                  <a:cubicBezTo>
                    <a:pt x="20778" y="21954"/>
                    <a:pt x="24524" y="27913"/>
                    <a:pt x="27022" y="27913"/>
                  </a:cubicBezTo>
                  <a:cubicBezTo>
                    <a:pt x="27912" y="27913"/>
                    <a:pt x="28643" y="27156"/>
                    <a:pt x="29097" y="25286"/>
                  </a:cubicBezTo>
                  <a:cubicBezTo>
                    <a:pt x="26737" y="23781"/>
                    <a:pt x="23831" y="19126"/>
                    <a:pt x="21871" y="15810"/>
                  </a:cubicBezTo>
                  <a:cubicBezTo>
                    <a:pt x="19099" y="11119"/>
                    <a:pt x="8765" y="3908"/>
                    <a:pt x="10441" y="1"/>
                  </a:cubicBezTo>
                  <a:close/>
                </a:path>
              </a:pathLst>
            </a:custGeom>
            <a:solidFill>
              <a:srgbClr val="BDE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 name="Google Shape;14;p2"/>
          <p:cNvGrpSpPr/>
          <p:nvPr/>
        </p:nvGrpSpPr>
        <p:grpSpPr>
          <a:xfrm>
            <a:off x="6293437" y="801988"/>
            <a:ext cx="5616247" cy="2245101"/>
            <a:chOff x="4181175" y="1529475"/>
            <a:chExt cx="2813375" cy="1124650"/>
          </a:xfrm>
        </p:grpSpPr>
        <p:sp>
          <p:nvSpPr>
            <p:cNvPr id="15" name="Google Shape;15;p2"/>
            <p:cNvSpPr/>
            <p:nvPr/>
          </p:nvSpPr>
          <p:spPr>
            <a:xfrm>
              <a:off x="4181175" y="1529475"/>
              <a:ext cx="696625" cy="141900"/>
            </a:xfrm>
            <a:custGeom>
              <a:avLst/>
              <a:gdLst/>
              <a:ahLst/>
              <a:cxnLst/>
              <a:rect l="l" t="t" r="r" b="b"/>
              <a:pathLst>
                <a:path w="27865" h="5676" extrusionOk="0">
                  <a:moveTo>
                    <a:pt x="9705" y="0"/>
                  </a:moveTo>
                  <a:cubicBezTo>
                    <a:pt x="8288" y="0"/>
                    <a:pt x="6905" y="717"/>
                    <a:pt x="6276" y="2076"/>
                  </a:cubicBezTo>
                  <a:cubicBezTo>
                    <a:pt x="5228" y="4340"/>
                    <a:pt x="4535" y="4683"/>
                    <a:pt x="3740" y="4683"/>
                  </a:cubicBezTo>
                  <a:cubicBezTo>
                    <a:pt x="3394" y="4683"/>
                    <a:pt x="3028" y="4618"/>
                    <a:pt x="2606" y="4618"/>
                  </a:cubicBezTo>
                  <a:cubicBezTo>
                    <a:pt x="2384" y="4618"/>
                    <a:pt x="2146" y="4636"/>
                    <a:pt x="1888" y="4690"/>
                  </a:cubicBezTo>
                  <a:cubicBezTo>
                    <a:pt x="1" y="5087"/>
                    <a:pt x="507" y="5660"/>
                    <a:pt x="507" y="5660"/>
                  </a:cubicBezTo>
                  <a:lnTo>
                    <a:pt x="18496" y="5660"/>
                  </a:lnTo>
                  <a:cubicBezTo>
                    <a:pt x="18496" y="5660"/>
                    <a:pt x="19702" y="5675"/>
                    <a:pt x="21232" y="5675"/>
                  </a:cubicBezTo>
                  <a:cubicBezTo>
                    <a:pt x="24013" y="5675"/>
                    <a:pt x="27864" y="5626"/>
                    <a:pt x="27472" y="5346"/>
                  </a:cubicBezTo>
                  <a:cubicBezTo>
                    <a:pt x="26862" y="4912"/>
                    <a:pt x="25038" y="4571"/>
                    <a:pt x="24131" y="4571"/>
                  </a:cubicBezTo>
                  <a:cubicBezTo>
                    <a:pt x="23225" y="4571"/>
                    <a:pt x="23466" y="3350"/>
                    <a:pt x="22523" y="2932"/>
                  </a:cubicBezTo>
                  <a:cubicBezTo>
                    <a:pt x="22432" y="2891"/>
                    <a:pt x="22346" y="2873"/>
                    <a:pt x="22265" y="2873"/>
                  </a:cubicBezTo>
                  <a:cubicBezTo>
                    <a:pt x="21662" y="2873"/>
                    <a:pt x="21328" y="3873"/>
                    <a:pt x="20807" y="3873"/>
                  </a:cubicBezTo>
                  <a:cubicBezTo>
                    <a:pt x="20679" y="3873"/>
                    <a:pt x="20541" y="3813"/>
                    <a:pt x="20385" y="3665"/>
                  </a:cubicBezTo>
                  <a:cubicBezTo>
                    <a:pt x="19531" y="2853"/>
                    <a:pt x="19872" y="70"/>
                    <a:pt x="17510" y="70"/>
                  </a:cubicBezTo>
                  <a:cubicBezTo>
                    <a:pt x="17435" y="70"/>
                    <a:pt x="17356" y="73"/>
                    <a:pt x="17275" y="79"/>
                  </a:cubicBezTo>
                  <a:cubicBezTo>
                    <a:pt x="14657" y="269"/>
                    <a:pt x="15295" y="2617"/>
                    <a:pt x="14136" y="3053"/>
                  </a:cubicBezTo>
                  <a:cubicBezTo>
                    <a:pt x="14060" y="3081"/>
                    <a:pt x="13985" y="3095"/>
                    <a:pt x="13911" y="3095"/>
                  </a:cubicBezTo>
                  <a:cubicBezTo>
                    <a:pt x="12873" y="3095"/>
                    <a:pt x="12107" y="404"/>
                    <a:pt x="10540" y="84"/>
                  </a:cubicBezTo>
                  <a:cubicBezTo>
                    <a:pt x="10264" y="28"/>
                    <a:pt x="9984" y="0"/>
                    <a:pt x="9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297950" y="2512225"/>
              <a:ext cx="696600" cy="141900"/>
            </a:xfrm>
            <a:custGeom>
              <a:avLst/>
              <a:gdLst/>
              <a:ahLst/>
              <a:cxnLst/>
              <a:rect l="l" t="t" r="r" b="b"/>
              <a:pathLst>
                <a:path w="27864" h="5676" extrusionOk="0">
                  <a:moveTo>
                    <a:pt x="9704" y="0"/>
                  </a:moveTo>
                  <a:cubicBezTo>
                    <a:pt x="8287" y="0"/>
                    <a:pt x="6903" y="717"/>
                    <a:pt x="6275" y="2076"/>
                  </a:cubicBezTo>
                  <a:cubicBezTo>
                    <a:pt x="5226" y="4340"/>
                    <a:pt x="4534" y="4683"/>
                    <a:pt x="3738" y="4683"/>
                  </a:cubicBezTo>
                  <a:cubicBezTo>
                    <a:pt x="3392" y="4683"/>
                    <a:pt x="3026" y="4618"/>
                    <a:pt x="2602" y="4618"/>
                  </a:cubicBezTo>
                  <a:cubicBezTo>
                    <a:pt x="2381" y="4618"/>
                    <a:pt x="2144" y="4636"/>
                    <a:pt x="1886" y="4690"/>
                  </a:cubicBezTo>
                  <a:cubicBezTo>
                    <a:pt x="1" y="5087"/>
                    <a:pt x="507" y="5660"/>
                    <a:pt x="507" y="5660"/>
                  </a:cubicBezTo>
                  <a:lnTo>
                    <a:pt x="18494" y="5660"/>
                  </a:lnTo>
                  <a:cubicBezTo>
                    <a:pt x="18494" y="5660"/>
                    <a:pt x="19701" y="5675"/>
                    <a:pt x="21230" y="5675"/>
                  </a:cubicBezTo>
                  <a:cubicBezTo>
                    <a:pt x="24012" y="5675"/>
                    <a:pt x="27864" y="5626"/>
                    <a:pt x="27470" y="5346"/>
                  </a:cubicBezTo>
                  <a:cubicBezTo>
                    <a:pt x="26861" y="4912"/>
                    <a:pt x="25037" y="4571"/>
                    <a:pt x="24129" y="4571"/>
                  </a:cubicBezTo>
                  <a:cubicBezTo>
                    <a:pt x="23223" y="4571"/>
                    <a:pt x="23465" y="3350"/>
                    <a:pt x="22522" y="2932"/>
                  </a:cubicBezTo>
                  <a:cubicBezTo>
                    <a:pt x="22430" y="2891"/>
                    <a:pt x="22345" y="2873"/>
                    <a:pt x="22264" y="2873"/>
                  </a:cubicBezTo>
                  <a:cubicBezTo>
                    <a:pt x="21661" y="2873"/>
                    <a:pt x="21326" y="3873"/>
                    <a:pt x="20805" y="3873"/>
                  </a:cubicBezTo>
                  <a:cubicBezTo>
                    <a:pt x="20678" y="3873"/>
                    <a:pt x="20540" y="3813"/>
                    <a:pt x="20384" y="3665"/>
                  </a:cubicBezTo>
                  <a:cubicBezTo>
                    <a:pt x="19530" y="2853"/>
                    <a:pt x="19870" y="70"/>
                    <a:pt x="17509" y="70"/>
                  </a:cubicBezTo>
                  <a:cubicBezTo>
                    <a:pt x="17433" y="70"/>
                    <a:pt x="17355" y="73"/>
                    <a:pt x="17274" y="79"/>
                  </a:cubicBezTo>
                  <a:cubicBezTo>
                    <a:pt x="14655" y="269"/>
                    <a:pt x="15295" y="2617"/>
                    <a:pt x="14136" y="3053"/>
                  </a:cubicBezTo>
                  <a:cubicBezTo>
                    <a:pt x="14059" y="3081"/>
                    <a:pt x="13985" y="3095"/>
                    <a:pt x="13911" y="3095"/>
                  </a:cubicBezTo>
                  <a:cubicBezTo>
                    <a:pt x="12873" y="3095"/>
                    <a:pt x="12107" y="404"/>
                    <a:pt x="10538" y="84"/>
                  </a:cubicBezTo>
                  <a:cubicBezTo>
                    <a:pt x="10263" y="28"/>
                    <a:pt x="9982" y="0"/>
                    <a:pt x="9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txBox="1">
            <a:spLocks noGrp="1"/>
          </p:cNvSpPr>
          <p:nvPr>
            <p:ph type="ctrTitle"/>
          </p:nvPr>
        </p:nvSpPr>
        <p:spPr>
          <a:xfrm>
            <a:off x="3717600" y="2520959"/>
            <a:ext cx="4756800" cy="168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3600"/>
              <a:buNone/>
              <a:defRPr sz="4800"/>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18" name="Google Shape;18;p2"/>
          <p:cNvSpPr txBox="1">
            <a:spLocks noGrp="1"/>
          </p:cNvSpPr>
          <p:nvPr>
            <p:ph type="subTitle" idx="1"/>
          </p:nvPr>
        </p:nvSpPr>
        <p:spPr>
          <a:xfrm>
            <a:off x="4278000" y="4192500"/>
            <a:ext cx="3636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185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a:off x="2688132" y="-2617962"/>
            <a:ext cx="11375993" cy="11615395"/>
            <a:chOff x="2016098" y="-1963471"/>
            <a:chExt cx="8531995" cy="8711546"/>
          </a:xfrm>
        </p:grpSpPr>
        <p:sp>
          <p:nvSpPr>
            <p:cNvPr id="21" name="Google Shape;21;p3"/>
            <p:cNvSpPr/>
            <p:nvPr/>
          </p:nvSpPr>
          <p:spPr>
            <a:xfrm rot="7743169" flipH="1">
              <a:off x="2909995" y="-365122"/>
              <a:ext cx="6744202" cy="5514847"/>
            </a:xfrm>
            <a:custGeom>
              <a:avLst/>
              <a:gdLst/>
              <a:ahLst/>
              <a:cxnLst/>
              <a:rect l="l" t="t" r="r" b="b"/>
              <a:pathLst>
                <a:path w="203233" h="140090" extrusionOk="0">
                  <a:moveTo>
                    <a:pt x="64876" y="0"/>
                  </a:moveTo>
                  <a:lnTo>
                    <a:pt x="2595" y="15858"/>
                  </a:lnTo>
                  <a:cubicBezTo>
                    <a:pt x="0" y="31140"/>
                    <a:pt x="8650" y="48729"/>
                    <a:pt x="48730" y="63146"/>
                  </a:cubicBezTo>
                  <a:cubicBezTo>
                    <a:pt x="88808" y="77563"/>
                    <a:pt x="35748" y="132411"/>
                    <a:pt x="120805" y="139532"/>
                  </a:cubicBezTo>
                  <a:cubicBezTo>
                    <a:pt x="125323" y="139911"/>
                    <a:pt x="129529" y="140090"/>
                    <a:pt x="133445" y="140090"/>
                  </a:cubicBezTo>
                  <a:cubicBezTo>
                    <a:pt x="203233" y="140090"/>
                    <a:pt x="180437" y="83179"/>
                    <a:pt x="180437" y="83179"/>
                  </a:cubicBezTo>
                  <a:lnTo>
                    <a:pt x="6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7378550" y="-63575"/>
              <a:ext cx="1920000" cy="5301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3"/>
          <p:cNvSpPr txBox="1">
            <a:spLocks noGrp="1"/>
          </p:cNvSpPr>
          <p:nvPr>
            <p:ph type="title"/>
          </p:nvPr>
        </p:nvSpPr>
        <p:spPr>
          <a:xfrm>
            <a:off x="7945833" y="2990767"/>
            <a:ext cx="3240800" cy="1122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3600"/>
              <a:buNone/>
              <a:defRPr sz="4800"/>
            </a:lvl1pPr>
            <a:lvl2pPr lvl="1" algn="ctr">
              <a:lnSpc>
                <a:spcPct val="90000"/>
              </a:lnSpc>
              <a:spcBef>
                <a:spcPts val="0"/>
              </a:spcBef>
              <a:spcAft>
                <a:spcPts val="0"/>
              </a:spcAft>
              <a:buSzPts val="3600"/>
              <a:buNone/>
              <a:defRPr sz="4800"/>
            </a:lvl2pPr>
            <a:lvl3pPr lvl="2" algn="ctr">
              <a:lnSpc>
                <a:spcPct val="90000"/>
              </a:lnSpc>
              <a:spcBef>
                <a:spcPts val="0"/>
              </a:spcBef>
              <a:spcAft>
                <a:spcPts val="0"/>
              </a:spcAft>
              <a:buSzPts val="3600"/>
              <a:buNone/>
              <a:defRPr sz="4800"/>
            </a:lvl3pPr>
            <a:lvl4pPr lvl="3" algn="ctr">
              <a:lnSpc>
                <a:spcPct val="90000"/>
              </a:lnSpc>
              <a:spcBef>
                <a:spcPts val="0"/>
              </a:spcBef>
              <a:spcAft>
                <a:spcPts val="0"/>
              </a:spcAft>
              <a:buSzPts val="3600"/>
              <a:buNone/>
              <a:defRPr sz="4800"/>
            </a:lvl4pPr>
            <a:lvl5pPr lvl="4" algn="ctr">
              <a:lnSpc>
                <a:spcPct val="90000"/>
              </a:lnSpc>
              <a:spcBef>
                <a:spcPts val="0"/>
              </a:spcBef>
              <a:spcAft>
                <a:spcPts val="0"/>
              </a:spcAft>
              <a:buSzPts val="3600"/>
              <a:buNone/>
              <a:defRPr sz="4800"/>
            </a:lvl5pPr>
            <a:lvl6pPr lvl="5" algn="ctr">
              <a:lnSpc>
                <a:spcPct val="90000"/>
              </a:lnSpc>
              <a:spcBef>
                <a:spcPts val="0"/>
              </a:spcBef>
              <a:spcAft>
                <a:spcPts val="0"/>
              </a:spcAft>
              <a:buSzPts val="3600"/>
              <a:buNone/>
              <a:defRPr sz="4800"/>
            </a:lvl6pPr>
            <a:lvl7pPr lvl="6" algn="ctr">
              <a:lnSpc>
                <a:spcPct val="90000"/>
              </a:lnSpc>
              <a:spcBef>
                <a:spcPts val="0"/>
              </a:spcBef>
              <a:spcAft>
                <a:spcPts val="0"/>
              </a:spcAft>
              <a:buSzPts val="3600"/>
              <a:buNone/>
              <a:defRPr sz="4800"/>
            </a:lvl7pPr>
            <a:lvl8pPr lvl="7" algn="ctr">
              <a:lnSpc>
                <a:spcPct val="90000"/>
              </a:lnSpc>
              <a:spcBef>
                <a:spcPts val="0"/>
              </a:spcBef>
              <a:spcAft>
                <a:spcPts val="0"/>
              </a:spcAft>
              <a:buSzPts val="3600"/>
              <a:buNone/>
              <a:defRPr sz="4800"/>
            </a:lvl8pPr>
            <a:lvl9pPr lvl="8" algn="ctr">
              <a:lnSpc>
                <a:spcPct val="90000"/>
              </a:lnSpc>
              <a:spcBef>
                <a:spcPts val="0"/>
              </a:spcBef>
              <a:spcAft>
                <a:spcPts val="0"/>
              </a:spcAft>
              <a:buSzPts val="3600"/>
              <a:buNone/>
              <a:defRPr sz="4800"/>
            </a:lvl9pPr>
          </a:lstStyle>
          <a:p>
            <a:endParaRPr/>
          </a:p>
        </p:txBody>
      </p:sp>
      <p:sp>
        <p:nvSpPr>
          <p:cNvPr id="24" name="Google Shape;24;p3"/>
          <p:cNvSpPr txBox="1">
            <a:spLocks noGrp="1"/>
          </p:cNvSpPr>
          <p:nvPr>
            <p:ph type="title" idx="2" hasCustomPrompt="1"/>
          </p:nvPr>
        </p:nvSpPr>
        <p:spPr>
          <a:xfrm>
            <a:off x="7945833" y="1267833"/>
            <a:ext cx="4233200" cy="16728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5" name="Google Shape;25;p3"/>
          <p:cNvSpPr txBox="1">
            <a:spLocks noGrp="1"/>
          </p:cNvSpPr>
          <p:nvPr>
            <p:ph type="subTitle" idx="1"/>
          </p:nvPr>
        </p:nvSpPr>
        <p:spPr>
          <a:xfrm>
            <a:off x="7945833" y="4465567"/>
            <a:ext cx="3153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884142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grpSp>
        <p:nvGrpSpPr>
          <p:cNvPr id="27" name="Google Shape;27;p4"/>
          <p:cNvGrpSpPr/>
          <p:nvPr/>
        </p:nvGrpSpPr>
        <p:grpSpPr>
          <a:xfrm rot="10800000">
            <a:off x="-1794935" y="-2175495"/>
            <a:ext cx="11375993" cy="11615395"/>
            <a:chOff x="2016098" y="-1963471"/>
            <a:chExt cx="8531995" cy="8711546"/>
          </a:xfrm>
        </p:grpSpPr>
        <p:sp>
          <p:nvSpPr>
            <p:cNvPr id="28" name="Google Shape;28;p4"/>
            <p:cNvSpPr/>
            <p:nvPr/>
          </p:nvSpPr>
          <p:spPr>
            <a:xfrm rot="7743169" flipH="1">
              <a:off x="2909995" y="-365122"/>
              <a:ext cx="6744202" cy="5514847"/>
            </a:xfrm>
            <a:custGeom>
              <a:avLst/>
              <a:gdLst/>
              <a:ahLst/>
              <a:cxnLst/>
              <a:rect l="l" t="t" r="r" b="b"/>
              <a:pathLst>
                <a:path w="203233" h="140090" extrusionOk="0">
                  <a:moveTo>
                    <a:pt x="64876" y="0"/>
                  </a:moveTo>
                  <a:lnTo>
                    <a:pt x="2595" y="15858"/>
                  </a:lnTo>
                  <a:cubicBezTo>
                    <a:pt x="0" y="31140"/>
                    <a:pt x="8650" y="48729"/>
                    <a:pt x="48730" y="63146"/>
                  </a:cubicBezTo>
                  <a:cubicBezTo>
                    <a:pt x="88808" y="77563"/>
                    <a:pt x="35748" y="132411"/>
                    <a:pt x="120805" y="139532"/>
                  </a:cubicBezTo>
                  <a:cubicBezTo>
                    <a:pt x="125323" y="139911"/>
                    <a:pt x="129529" y="140090"/>
                    <a:pt x="133445" y="140090"/>
                  </a:cubicBezTo>
                  <a:cubicBezTo>
                    <a:pt x="203233" y="140090"/>
                    <a:pt x="180437" y="83179"/>
                    <a:pt x="180437" y="83179"/>
                  </a:cubicBezTo>
                  <a:lnTo>
                    <a:pt x="6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7378550" y="-63575"/>
              <a:ext cx="1920000" cy="5301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body" idx="1"/>
          </p:nvPr>
        </p:nvSpPr>
        <p:spPr>
          <a:xfrm>
            <a:off x="1017333" y="1567133"/>
            <a:ext cx="10166800" cy="4434000"/>
          </a:xfrm>
          <a:prstGeom prst="rect">
            <a:avLst/>
          </a:prstGeom>
        </p:spPr>
        <p:txBody>
          <a:bodyPr spcFirstLastPara="1" wrap="square" lIns="91425" tIns="91425" rIns="91425" bIns="91425" anchor="t" anchorCtr="0">
            <a:noAutofit/>
          </a:bodyPr>
          <a:lstStyle>
            <a:lvl1pPr marL="609585" lvl="0" indent="-414856" rtl="0">
              <a:spcBef>
                <a:spcPts val="0"/>
              </a:spcBef>
              <a:spcAft>
                <a:spcPts val="0"/>
              </a:spcAft>
              <a:buSzPts val="1300"/>
              <a:buChar char="●"/>
              <a:defRPr sz="1733"/>
            </a:lvl1pPr>
            <a:lvl2pPr marL="1219170" lvl="1" indent="-414856" rtl="0">
              <a:spcBef>
                <a:spcPts val="2133"/>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31" name="Google Shape;31;p4"/>
          <p:cNvSpPr txBox="1">
            <a:spLocks noGrp="1"/>
          </p:cNvSpPr>
          <p:nvPr>
            <p:ph type="title"/>
          </p:nvPr>
        </p:nvSpPr>
        <p:spPr>
          <a:xfrm>
            <a:off x="1017333" y="628500"/>
            <a:ext cx="9811200" cy="938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192091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p:nvPr/>
        </p:nvSpPr>
        <p:spPr>
          <a:xfrm>
            <a:off x="2773974" y="-440370"/>
            <a:ext cx="9627781" cy="7467188"/>
          </a:xfrm>
          <a:custGeom>
            <a:avLst/>
            <a:gdLst/>
            <a:ahLst/>
            <a:cxnLst/>
            <a:rect l="l" t="t" r="r" b="b"/>
            <a:pathLst>
              <a:path w="254928" h="197719" extrusionOk="0">
                <a:moveTo>
                  <a:pt x="254928" y="1"/>
                </a:moveTo>
                <a:cubicBezTo>
                  <a:pt x="254928" y="866"/>
                  <a:pt x="5098" y="6613"/>
                  <a:pt x="5098" y="6613"/>
                </a:cubicBezTo>
                <a:cubicBezTo>
                  <a:pt x="0" y="30277"/>
                  <a:pt x="31573" y="43252"/>
                  <a:pt x="48873" y="48442"/>
                </a:cubicBezTo>
                <a:cubicBezTo>
                  <a:pt x="66174" y="53632"/>
                  <a:pt x="59075" y="87305"/>
                  <a:pt x="72995" y="101633"/>
                </a:cubicBezTo>
                <a:cubicBezTo>
                  <a:pt x="86916" y="115961"/>
                  <a:pt x="132939" y="114695"/>
                  <a:pt x="158390" y="134335"/>
                </a:cubicBezTo>
                <a:cubicBezTo>
                  <a:pt x="183842" y="153973"/>
                  <a:pt x="191821" y="197718"/>
                  <a:pt x="191821" y="197718"/>
                </a:cubicBezTo>
                <a:lnTo>
                  <a:pt x="254928" y="197718"/>
                </a:lnTo>
                <a:lnTo>
                  <a:pt x="254928"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5"/>
          <p:cNvSpPr txBox="1">
            <a:spLocks noGrp="1"/>
          </p:cNvSpPr>
          <p:nvPr>
            <p:ph type="body" idx="1"/>
          </p:nvPr>
        </p:nvSpPr>
        <p:spPr>
          <a:xfrm>
            <a:off x="957067" y="1657767"/>
            <a:ext cx="4824800" cy="443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5" name="Google Shape;35;p5"/>
          <p:cNvSpPr txBox="1">
            <a:spLocks noGrp="1"/>
          </p:cNvSpPr>
          <p:nvPr>
            <p:ph type="body" idx="2"/>
          </p:nvPr>
        </p:nvSpPr>
        <p:spPr>
          <a:xfrm>
            <a:off x="6410133" y="1657767"/>
            <a:ext cx="4824800" cy="443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6" name="Google Shape;36;p5"/>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6128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5"/>
        </a:solid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6"/>
          <p:cNvSpPr/>
          <p:nvPr/>
        </p:nvSpPr>
        <p:spPr>
          <a:xfrm rot="10800000">
            <a:off x="8096229" y="-10"/>
            <a:ext cx="4509403" cy="1426251"/>
          </a:xfrm>
          <a:custGeom>
            <a:avLst/>
            <a:gdLst/>
            <a:ahLst/>
            <a:cxnLst/>
            <a:rect l="l" t="t" r="r" b="b"/>
            <a:pathLst>
              <a:path w="96796" h="30615" extrusionOk="0">
                <a:moveTo>
                  <a:pt x="24014" y="1"/>
                </a:moveTo>
                <a:cubicBezTo>
                  <a:pt x="3631" y="1"/>
                  <a:pt x="1" y="30614"/>
                  <a:pt x="1" y="30614"/>
                </a:cubicBezTo>
                <a:lnTo>
                  <a:pt x="96761" y="30614"/>
                </a:lnTo>
                <a:cubicBezTo>
                  <a:pt x="96506" y="30593"/>
                  <a:pt x="94754" y="30117"/>
                  <a:pt x="89253" y="21745"/>
                </a:cubicBezTo>
                <a:cubicBezTo>
                  <a:pt x="84535" y="14567"/>
                  <a:pt x="80221" y="10463"/>
                  <a:pt x="74926" y="10463"/>
                </a:cubicBezTo>
                <a:cubicBezTo>
                  <a:pt x="72404" y="10463"/>
                  <a:pt x="69659" y="11394"/>
                  <a:pt x="66542" y="13367"/>
                </a:cubicBezTo>
                <a:cubicBezTo>
                  <a:pt x="62056" y="16207"/>
                  <a:pt x="58482" y="17324"/>
                  <a:pt x="55515" y="17324"/>
                </a:cubicBezTo>
                <a:cubicBezTo>
                  <a:pt x="46105" y="17324"/>
                  <a:pt x="42790" y="6087"/>
                  <a:pt x="35791" y="2894"/>
                </a:cubicBezTo>
                <a:cubicBezTo>
                  <a:pt x="31349" y="868"/>
                  <a:pt x="27444" y="1"/>
                  <a:pt x="24014" y="1"/>
                </a:cubicBezTo>
                <a:close/>
                <a:moveTo>
                  <a:pt x="96761" y="30614"/>
                </a:moveTo>
                <a:cubicBezTo>
                  <a:pt x="96769" y="30614"/>
                  <a:pt x="96776" y="30615"/>
                  <a:pt x="96781" y="30615"/>
                </a:cubicBezTo>
                <a:cubicBezTo>
                  <a:pt x="96791" y="30615"/>
                  <a:pt x="96796" y="30614"/>
                  <a:pt x="96796" y="30614"/>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6"/>
          <p:cNvSpPr/>
          <p:nvPr/>
        </p:nvSpPr>
        <p:spPr>
          <a:xfrm>
            <a:off x="-1483251" y="5168530"/>
            <a:ext cx="4436588" cy="2088201"/>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06532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1017333" y="2021733"/>
            <a:ext cx="4165200" cy="32724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
        <p:nvSpPr>
          <p:cNvPr id="43" name="Google Shape;43;p7"/>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797615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960667" y="600200"/>
            <a:ext cx="44892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6" name="Google Shape;46;p8"/>
          <p:cNvSpPr/>
          <p:nvPr/>
        </p:nvSpPr>
        <p:spPr>
          <a:xfrm rot="10800000">
            <a:off x="-802033" y="-649566"/>
            <a:ext cx="2559485" cy="7953935"/>
          </a:xfrm>
          <a:custGeom>
            <a:avLst/>
            <a:gdLst/>
            <a:ahLst/>
            <a:cxnLst/>
            <a:rect l="l" t="t" r="r" b="b"/>
            <a:pathLst>
              <a:path w="41808" h="92545" extrusionOk="0">
                <a:moveTo>
                  <a:pt x="41807" y="0"/>
                </a:moveTo>
                <a:cubicBezTo>
                  <a:pt x="41807" y="0"/>
                  <a:pt x="1" y="2687"/>
                  <a:pt x="6251" y="28395"/>
                </a:cubicBezTo>
                <a:cubicBezTo>
                  <a:pt x="8717" y="38543"/>
                  <a:pt x="22408" y="37842"/>
                  <a:pt x="16617" y="54437"/>
                </a:cubicBezTo>
                <a:cubicBezTo>
                  <a:pt x="12228" y="67009"/>
                  <a:pt x="29363" y="71594"/>
                  <a:pt x="27761" y="82441"/>
                </a:cubicBezTo>
                <a:cubicBezTo>
                  <a:pt x="26355" y="91961"/>
                  <a:pt x="38235" y="92544"/>
                  <a:pt x="41164" y="92544"/>
                </a:cubicBezTo>
                <a:cubicBezTo>
                  <a:pt x="41573" y="92544"/>
                  <a:pt x="41807" y="92533"/>
                  <a:pt x="41807" y="92533"/>
                </a:cubicBezTo>
                <a:lnTo>
                  <a:pt x="4180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5749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
        <p:cNvGrpSpPr/>
        <p:nvPr/>
      </p:nvGrpSpPr>
      <p:grpSpPr>
        <a:xfrm>
          <a:off x="0" y="0"/>
          <a:ext cx="0" cy="0"/>
          <a:chOff x="0" y="0"/>
          <a:chExt cx="0" cy="0"/>
        </a:xfrm>
      </p:grpSpPr>
      <p:sp>
        <p:nvSpPr>
          <p:cNvPr id="48" name="Google Shape;48;p9"/>
          <p:cNvSpPr txBox="1">
            <a:spLocks noGrp="1"/>
          </p:cNvSpPr>
          <p:nvPr>
            <p:ph type="subTitle" idx="1"/>
          </p:nvPr>
        </p:nvSpPr>
        <p:spPr>
          <a:xfrm>
            <a:off x="1017333" y="994367"/>
            <a:ext cx="41404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Bree Serif"/>
              <a:buNone/>
              <a:defRPr sz="2800">
                <a:latin typeface="Bree Serif"/>
                <a:ea typeface="Bree Serif"/>
                <a:cs typeface="Bree Serif"/>
                <a:sym typeface="Bree Serif"/>
              </a:defRPr>
            </a:lvl1pPr>
            <a:lvl2pPr lvl="1" algn="ctr">
              <a:lnSpc>
                <a:spcPct val="100000"/>
              </a:lnSpc>
              <a:spcBef>
                <a:spcPts val="0"/>
              </a:spcBef>
              <a:spcAft>
                <a:spcPts val="0"/>
              </a:spcAft>
              <a:buSzPts val="2100"/>
              <a:buFont typeface="Bree Serif"/>
              <a:buNone/>
              <a:defRPr sz="2800">
                <a:latin typeface="Bree Serif"/>
                <a:ea typeface="Bree Serif"/>
                <a:cs typeface="Bree Serif"/>
                <a:sym typeface="Bree Serif"/>
              </a:defRPr>
            </a:lvl2pPr>
            <a:lvl3pPr lvl="2" algn="ctr">
              <a:lnSpc>
                <a:spcPct val="100000"/>
              </a:lnSpc>
              <a:spcBef>
                <a:spcPts val="0"/>
              </a:spcBef>
              <a:spcAft>
                <a:spcPts val="0"/>
              </a:spcAft>
              <a:buSzPts val="2100"/>
              <a:buFont typeface="Bree Serif"/>
              <a:buNone/>
              <a:defRPr sz="2800">
                <a:latin typeface="Bree Serif"/>
                <a:ea typeface="Bree Serif"/>
                <a:cs typeface="Bree Serif"/>
                <a:sym typeface="Bree Serif"/>
              </a:defRPr>
            </a:lvl3pPr>
            <a:lvl4pPr lvl="3" algn="ctr">
              <a:lnSpc>
                <a:spcPct val="100000"/>
              </a:lnSpc>
              <a:spcBef>
                <a:spcPts val="0"/>
              </a:spcBef>
              <a:spcAft>
                <a:spcPts val="0"/>
              </a:spcAft>
              <a:buSzPts val="2100"/>
              <a:buFont typeface="Bree Serif"/>
              <a:buNone/>
              <a:defRPr sz="2800">
                <a:latin typeface="Bree Serif"/>
                <a:ea typeface="Bree Serif"/>
                <a:cs typeface="Bree Serif"/>
                <a:sym typeface="Bree Serif"/>
              </a:defRPr>
            </a:lvl4pPr>
            <a:lvl5pPr lvl="4" algn="ctr">
              <a:lnSpc>
                <a:spcPct val="100000"/>
              </a:lnSpc>
              <a:spcBef>
                <a:spcPts val="0"/>
              </a:spcBef>
              <a:spcAft>
                <a:spcPts val="0"/>
              </a:spcAft>
              <a:buSzPts val="2100"/>
              <a:buFont typeface="Bree Serif"/>
              <a:buNone/>
              <a:defRPr sz="2800">
                <a:latin typeface="Bree Serif"/>
                <a:ea typeface="Bree Serif"/>
                <a:cs typeface="Bree Serif"/>
                <a:sym typeface="Bree Serif"/>
              </a:defRPr>
            </a:lvl5pPr>
            <a:lvl6pPr lvl="5" algn="ctr">
              <a:lnSpc>
                <a:spcPct val="100000"/>
              </a:lnSpc>
              <a:spcBef>
                <a:spcPts val="0"/>
              </a:spcBef>
              <a:spcAft>
                <a:spcPts val="0"/>
              </a:spcAft>
              <a:buSzPts val="2100"/>
              <a:buFont typeface="Bree Serif"/>
              <a:buNone/>
              <a:defRPr sz="2800">
                <a:latin typeface="Bree Serif"/>
                <a:ea typeface="Bree Serif"/>
                <a:cs typeface="Bree Serif"/>
                <a:sym typeface="Bree Serif"/>
              </a:defRPr>
            </a:lvl6pPr>
            <a:lvl7pPr lvl="6" algn="ctr">
              <a:lnSpc>
                <a:spcPct val="100000"/>
              </a:lnSpc>
              <a:spcBef>
                <a:spcPts val="0"/>
              </a:spcBef>
              <a:spcAft>
                <a:spcPts val="0"/>
              </a:spcAft>
              <a:buSzPts val="2100"/>
              <a:buFont typeface="Bree Serif"/>
              <a:buNone/>
              <a:defRPr sz="2800">
                <a:latin typeface="Bree Serif"/>
                <a:ea typeface="Bree Serif"/>
                <a:cs typeface="Bree Serif"/>
                <a:sym typeface="Bree Serif"/>
              </a:defRPr>
            </a:lvl7pPr>
            <a:lvl8pPr lvl="7" algn="ctr">
              <a:lnSpc>
                <a:spcPct val="100000"/>
              </a:lnSpc>
              <a:spcBef>
                <a:spcPts val="0"/>
              </a:spcBef>
              <a:spcAft>
                <a:spcPts val="0"/>
              </a:spcAft>
              <a:buSzPts val="2100"/>
              <a:buFont typeface="Bree Serif"/>
              <a:buNone/>
              <a:defRPr sz="2800">
                <a:latin typeface="Bree Serif"/>
                <a:ea typeface="Bree Serif"/>
                <a:cs typeface="Bree Serif"/>
                <a:sym typeface="Bree Serif"/>
              </a:defRPr>
            </a:lvl8pPr>
            <a:lvl9pPr lvl="8" algn="ctr">
              <a:lnSpc>
                <a:spcPct val="100000"/>
              </a:lnSpc>
              <a:spcBef>
                <a:spcPts val="0"/>
              </a:spcBef>
              <a:spcAft>
                <a:spcPts val="0"/>
              </a:spcAft>
              <a:buSzPts val="2100"/>
              <a:buFont typeface="Bree Serif"/>
              <a:buNone/>
              <a:defRPr sz="2800">
                <a:latin typeface="Bree Serif"/>
                <a:ea typeface="Bree Serif"/>
                <a:cs typeface="Bree Serif"/>
                <a:sym typeface="Bree Serif"/>
              </a:defRPr>
            </a:lvl9pPr>
          </a:lstStyle>
          <a:p>
            <a:endParaRPr/>
          </a:p>
        </p:txBody>
      </p:sp>
      <p:sp>
        <p:nvSpPr>
          <p:cNvPr id="49" name="Google Shape;49;p9"/>
          <p:cNvSpPr txBox="1">
            <a:spLocks noGrp="1"/>
          </p:cNvSpPr>
          <p:nvPr>
            <p:ph type="body" idx="2"/>
          </p:nvPr>
        </p:nvSpPr>
        <p:spPr>
          <a:xfrm>
            <a:off x="1017333" y="2813100"/>
            <a:ext cx="5172000" cy="285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50" name="Google Shape;50;p9"/>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1" name="Google Shape;51;p9"/>
          <p:cNvGrpSpPr/>
          <p:nvPr/>
        </p:nvGrpSpPr>
        <p:grpSpPr>
          <a:xfrm>
            <a:off x="4728303" y="2024481"/>
            <a:ext cx="9492012" cy="4862096"/>
            <a:chOff x="3546227" y="1518361"/>
            <a:chExt cx="7119009" cy="3646572"/>
          </a:xfrm>
        </p:grpSpPr>
        <p:sp>
          <p:nvSpPr>
            <p:cNvPr id="52" name="Google Shape;52;p9"/>
            <p:cNvSpPr/>
            <p:nvPr/>
          </p:nvSpPr>
          <p:spPr>
            <a:xfrm>
              <a:off x="3546227" y="1518361"/>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9"/>
            <p:cNvSpPr/>
            <p:nvPr/>
          </p:nvSpPr>
          <p:spPr>
            <a:xfrm>
              <a:off x="3546227" y="1842086"/>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48489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p:nvPr/>
        </p:nvSpPr>
        <p:spPr>
          <a:xfrm rot="-5400000">
            <a:off x="1550315" y="-3063117"/>
            <a:ext cx="3568452" cy="9694705"/>
          </a:xfrm>
          <a:custGeom>
            <a:avLst/>
            <a:gdLst/>
            <a:ahLst/>
            <a:cxnLst/>
            <a:rect l="l" t="t" r="r" b="b"/>
            <a:pathLst>
              <a:path w="41808" h="92545" extrusionOk="0">
                <a:moveTo>
                  <a:pt x="41807" y="0"/>
                </a:moveTo>
                <a:cubicBezTo>
                  <a:pt x="41807" y="0"/>
                  <a:pt x="1" y="2687"/>
                  <a:pt x="6251" y="28395"/>
                </a:cubicBezTo>
                <a:cubicBezTo>
                  <a:pt x="8717" y="38543"/>
                  <a:pt x="22408" y="37842"/>
                  <a:pt x="16617" y="54437"/>
                </a:cubicBezTo>
                <a:cubicBezTo>
                  <a:pt x="12228" y="67009"/>
                  <a:pt x="29363" y="71594"/>
                  <a:pt x="27761" y="82441"/>
                </a:cubicBezTo>
                <a:cubicBezTo>
                  <a:pt x="26355" y="91961"/>
                  <a:pt x="38235" y="92544"/>
                  <a:pt x="41164" y="92544"/>
                </a:cubicBezTo>
                <a:cubicBezTo>
                  <a:pt x="41573" y="92544"/>
                  <a:pt x="41807" y="92533"/>
                  <a:pt x="41807" y="92533"/>
                </a:cubicBezTo>
                <a:lnTo>
                  <a:pt x="4180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10"/>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57970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7"/>
        <p:cNvGrpSpPr/>
        <p:nvPr/>
      </p:nvGrpSpPr>
      <p:grpSpPr>
        <a:xfrm>
          <a:off x="0" y="0"/>
          <a:ext cx="0" cy="0"/>
          <a:chOff x="0" y="0"/>
          <a:chExt cx="0" cy="0"/>
        </a:xfrm>
      </p:grpSpPr>
      <p:sp>
        <p:nvSpPr>
          <p:cNvPr id="58" name="Google Shape;58;p11"/>
          <p:cNvSpPr/>
          <p:nvPr/>
        </p:nvSpPr>
        <p:spPr>
          <a:xfrm rot="-745891" flipH="1">
            <a:off x="2592097" y="2247140"/>
            <a:ext cx="11516720" cy="5420657"/>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1"/>
          <p:cNvSpPr txBox="1">
            <a:spLocks noGrp="1"/>
          </p:cNvSpPr>
          <p:nvPr>
            <p:ph type="title" hasCustomPrompt="1"/>
          </p:nvPr>
        </p:nvSpPr>
        <p:spPr>
          <a:xfrm>
            <a:off x="1241733" y="905167"/>
            <a:ext cx="5368000" cy="1503200"/>
          </a:xfrm>
          <a:prstGeom prst="rect">
            <a:avLst/>
          </a:prstGeom>
        </p:spPr>
        <p:txBody>
          <a:bodyPr spcFirstLastPara="1" wrap="square" lIns="91425" tIns="91425" rIns="91425" bIns="91425" anchor="b" anchorCtr="0">
            <a:noAutofit/>
          </a:bodyPr>
          <a:lstStyle>
            <a:lvl1pPr lvl="0">
              <a:spcBef>
                <a:spcPts val="0"/>
              </a:spcBef>
              <a:spcAft>
                <a:spcPts val="0"/>
              </a:spcAft>
              <a:buSzPts val="7200"/>
              <a:buNone/>
              <a:defRPr sz="9600"/>
            </a:lvl1pPr>
            <a:lvl2pPr lvl="1">
              <a:spcBef>
                <a:spcPts val="0"/>
              </a:spcBef>
              <a:spcAft>
                <a:spcPts val="0"/>
              </a:spcAft>
              <a:buSzPts val="12000"/>
              <a:buNone/>
              <a:defRPr sz="16000"/>
            </a:lvl2pPr>
            <a:lvl3pPr lvl="2">
              <a:spcBef>
                <a:spcPts val="0"/>
              </a:spcBef>
              <a:spcAft>
                <a:spcPts val="0"/>
              </a:spcAft>
              <a:buSzPts val="12000"/>
              <a:buNone/>
              <a:defRPr sz="16000"/>
            </a:lvl3pPr>
            <a:lvl4pPr lvl="3">
              <a:spcBef>
                <a:spcPts val="0"/>
              </a:spcBef>
              <a:spcAft>
                <a:spcPts val="0"/>
              </a:spcAft>
              <a:buSzPts val="12000"/>
              <a:buNone/>
              <a:defRPr sz="16000"/>
            </a:lvl4pPr>
            <a:lvl5pPr lvl="4">
              <a:spcBef>
                <a:spcPts val="0"/>
              </a:spcBef>
              <a:spcAft>
                <a:spcPts val="0"/>
              </a:spcAft>
              <a:buSzPts val="12000"/>
              <a:buNone/>
              <a:defRPr sz="16000"/>
            </a:lvl5pPr>
            <a:lvl6pPr lvl="5">
              <a:spcBef>
                <a:spcPts val="0"/>
              </a:spcBef>
              <a:spcAft>
                <a:spcPts val="0"/>
              </a:spcAft>
              <a:buSzPts val="12000"/>
              <a:buNone/>
              <a:defRPr sz="16000"/>
            </a:lvl6pPr>
            <a:lvl7pPr lvl="6">
              <a:spcBef>
                <a:spcPts val="0"/>
              </a:spcBef>
              <a:spcAft>
                <a:spcPts val="0"/>
              </a:spcAft>
              <a:buSzPts val="12000"/>
              <a:buNone/>
              <a:defRPr sz="16000"/>
            </a:lvl7pPr>
            <a:lvl8pPr lvl="7">
              <a:spcBef>
                <a:spcPts val="0"/>
              </a:spcBef>
              <a:spcAft>
                <a:spcPts val="0"/>
              </a:spcAft>
              <a:buSzPts val="12000"/>
              <a:buNone/>
              <a:defRPr sz="16000"/>
            </a:lvl8pPr>
            <a:lvl9pPr lvl="8">
              <a:spcBef>
                <a:spcPts val="0"/>
              </a:spcBef>
              <a:spcAft>
                <a:spcPts val="0"/>
              </a:spcAft>
              <a:buSzPts val="12000"/>
              <a:buNone/>
              <a:defRPr sz="16000"/>
            </a:lvl9pPr>
          </a:lstStyle>
          <a:p>
            <a:r>
              <a:t>xx%</a:t>
            </a:r>
          </a:p>
        </p:txBody>
      </p:sp>
      <p:sp>
        <p:nvSpPr>
          <p:cNvPr id="60" name="Google Shape;60;p11"/>
          <p:cNvSpPr txBox="1">
            <a:spLocks noGrp="1"/>
          </p:cNvSpPr>
          <p:nvPr>
            <p:ph type="body" idx="1"/>
          </p:nvPr>
        </p:nvSpPr>
        <p:spPr>
          <a:xfrm>
            <a:off x="1241733" y="2408367"/>
            <a:ext cx="5368000" cy="10228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Tree>
    <p:extLst>
      <p:ext uri="{BB962C8B-B14F-4D97-AF65-F5344CB8AC3E}">
        <p14:creationId xmlns:p14="http://schemas.microsoft.com/office/powerpoint/2010/main" val="20669065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24277466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
        <p:cNvGrpSpPr/>
        <p:nvPr/>
      </p:nvGrpSpPr>
      <p:grpSpPr>
        <a:xfrm>
          <a:off x="0" y="0"/>
          <a:ext cx="0" cy="0"/>
          <a:chOff x="0" y="0"/>
          <a:chExt cx="0" cy="0"/>
        </a:xfrm>
      </p:grpSpPr>
      <p:sp>
        <p:nvSpPr>
          <p:cNvPr id="63" name="Google Shape;63;p13"/>
          <p:cNvSpPr/>
          <p:nvPr/>
        </p:nvSpPr>
        <p:spPr>
          <a:xfrm rot="-5400000">
            <a:off x="3876000" y="-419567"/>
            <a:ext cx="8251200" cy="8380800"/>
          </a:xfrm>
          <a:prstGeom prst="round2SameRect">
            <a:avLst>
              <a:gd name="adj1" fmla="val 5000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p:nvPr/>
        </p:nvSpPr>
        <p:spPr>
          <a:xfrm>
            <a:off x="3789737" y="1791055"/>
            <a:ext cx="1390649" cy="283271"/>
          </a:xfrm>
          <a:custGeom>
            <a:avLst/>
            <a:gdLst/>
            <a:ahLst/>
            <a:cxnLst/>
            <a:rect l="l" t="t" r="r" b="b"/>
            <a:pathLst>
              <a:path w="27865" h="5676" extrusionOk="0">
                <a:moveTo>
                  <a:pt x="9705" y="0"/>
                </a:moveTo>
                <a:cubicBezTo>
                  <a:pt x="8288" y="0"/>
                  <a:pt x="6905" y="717"/>
                  <a:pt x="6276" y="2076"/>
                </a:cubicBezTo>
                <a:cubicBezTo>
                  <a:pt x="5228" y="4340"/>
                  <a:pt x="4535" y="4683"/>
                  <a:pt x="3740" y="4683"/>
                </a:cubicBezTo>
                <a:cubicBezTo>
                  <a:pt x="3394" y="4683"/>
                  <a:pt x="3028" y="4618"/>
                  <a:pt x="2606" y="4618"/>
                </a:cubicBezTo>
                <a:cubicBezTo>
                  <a:pt x="2384" y="4618"/>
                  <a:pt x="2146" y="4636"/>
                  <a:pt x="1888" y="4690"/>
                </a:cubicBezTo>
                <a:cubicBezTo>
                  <a:pt x="1" y="5087"/>
                  <a:pt x="507" y="5660"/>
                  <a:pt x="507" y="5660"/>
                </a:cubicBezTo>
                <a:lnTo>
                  <a:pt x="18496" y="5660"/>
                </a:lnTo>
                <a:cubicBezTo>
                  <a:pt x="18496" y="5660"/>
                  <a:pt x="19702" y="5675"/>
                  <a:pt x="21232" y="5675"/>
                </a:cubicBezTo>
                <a:cubicBezTo>
                  <a:pt x="24013" y="5675"/>
                  <a:pt x="27864" y="5626"/>
                  <a:pt x="27472" y="5346"/>
                </a:cubicBezTo>
                <a:cubicBezTo>
                  <a:pt x="26862" y="4912"/>
                  <a:pt x="25038" y="4571"/>
                  <a:pt x="24131" y="4571"/>
                </a:cubicBezTo>
                <a:cubicBezTo>
                  <a:pt x="23225" y="4571"/>
                  <a:pt x="23466" y="3350"/>
                  <a:pt x="22523" y="2932"/>
                </a:cubicBezTo>
                <a:cubicBezTo>
                  <a:pt x="22432" y="2891"/>
                  <a:pt x="22346" y="2873"/>
                  <a:pt x="22265" y="2873"/>
                </a:cubicBezTo>
                <a:cubicBezTo>
                  <a:pt x="21662" y="2873"/>
                  <a:pt x="21328" y="3873"/>
                  <a:pt x="20807" y="3873"/>
                </a:cubicBezTo>
                <a:cubicBezTo>
                  <a:pt x="20679" y="3873"/>
                  <a:pt x="20541" y="3813"/>
                  <a:pt x="20385" y="3665"/>
                </a:cubicBezTo>
                <a:cubicBezTo>
                  <a:pt x="19531" y="2853"/>
                  <a:pt x="19872" y="70"/>
                  <a:pt x="17510" y="70"/>
                </a:cubicBezTo>
                <a:cubicBezTo>
                  <a:pt x="17435" y="70"/>
                  <a:pt x="17356" y="73"/>
                  <a:pt x="17275" y="79"/>
                </a:cubicBezTo>
                <a:cubicBezTo>
                  <a:pt x="14657" y="269"/>
                  <a:pt x="15295" y="2617"/>
                  <a:pt x="14136" y="3053"/>
                </a:cubicBezTo>
                <a:cubicBezTo>
                  <a:pt x="14060" y="3081"/>
                  <a:pt x="13985" y="3095"/>
                  <a:pt x="13911" y="3095"/>
                </a:cubicBezTo>
                <a:cubicBezTo>
                  <a:pt x="12873" y="3095"/>
                  <a:pt x="12107" y="404"/>
                  <a:pt x="10540" y="84"/>
                </a:cubicBezTo>
                <a:cubicBezTo>
                  <a:pt x="10264" y="28"/>
                  <a:pt x="9984" y="0"/>
                  <a:pt x="970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13"/>
          <p:cNvSpPr/>
          <p:nvPr/>
        </p:nvSpPr>
        <p:spPr>
          <a:xfrm>
            <a:off x="4705337" y="2742089"/>
            <a:ext cx="1390649" cy="283271"/>
          </a:xfrm>
          <a:custGeom>
            <a:avLst/>
            <a:gdLst/>
            <a:ahLst/>
            <a:cxnLst/>
            <a:rect l="l" t="t" r="r" b="b"/>
            <a:pathLst>
              <a:path w="27865" h="5676" extrusionOk="0">
                <a:moveTo>
                  <a:pt x="9705" y="0"/>
                </a:moveTo>
                <a:cubicBezTo>
                  <a:pt x="8288" y="0"/>
                  <a:pt x="6905" y="717"/>
                  <a:pt x="6276" y="2076"/>
                </a:cubicBezTo>
                <a:cubicBezTo>
                  <a:pt x="5228" y="4340"/>
                  <a:pt x="4535" y="4683"/>
                  <a:pt x="3740" y="4683"/>
                </a:cubicBezTo>
                <a:cubicBezTo>
                  <a:pt x="3394" y="4683"/>
                  <a:pt x="3028" y="4618"/>
                  <a:pt x="2606" y="4618"/>
                </a:cubicBezTo>
                <a:cubicBezTo>
                  <a:pt x="2384" y="4618"/>
                  <a:pt x="2146" y="4636"/>
                  <a:pt x="1888" y="4690"/>
                </a:cubicBezTo>
                <a:cubicBezTo>
                  <a:pt x="1" y="5087"/>
                  <a:pt x="507" y="5660"/>
                  <a:pt x="507" y="5660"/>
                </a:cubicBezTo>
                <a:lnTo>
                  <a:pt x="18496" y="5660"/>
                </a:lnTo>
                <a:cubicBezTo>
                  <a:pt x="18496" y="5660"/>
                  <a:pt x="19702" y="5675"/>
                  <a:pt x="21232" y="5675"/>
                </a:cubicBezTo>
                <a:cubicBezTo>
                  <a:pt x="24013" y="5675"/>
                  <a:pt x="27864" y="5626"/>
                  <a:pt x="27472" y="5346"/>
                </a:cubicBezTo>
                <a:cubicBezTo>
                  <a:pt x="26862" y="4912"/>
                  <a:pt x="25038" y="4571"/>
                  <a:pt x="24131" y="4571"/>
                </a:cubicBezTo>
                <a:cubicBezTo>
                  <a:pt x="23225" y="4571"/>
                  <a:pt x="23466" y="3350"/>
                  <a:pt x="22523" y="2932"/>
                </a:cubicBezTo>
                <a:cubicBezTo>
                  <a:pt x="22432" y="2891"/>
                  <a:pt x="22346" y="2873"/>
                  <a:pt x="22265" y="2873"/>
                </a:cubicBezTo>
                <a:cubicBezTo>
                  <a:pt x="21662" y="2873"/>
                  <a:pt x="21328" y="3873"/>
                  <a:pt x="20807" y="3873"/>
                </a:cubicBezTo>
                <a:cubicBezTo>
                  <a:pt x="20679" y="3873"/>
                  <a:pt x="20541" y="3813"/>
                  <a:pt x="20385" y="3665"/>
                </a:cubicBezTo>
                <a:cubicBezTo>
                  <a:pt x="19531" y="2853"/>
                  <a:pt x="19872" y="70"/>
                  <a:pt x="17510" y="70"/>
                </a:cubicBezTo>
                <a:cubicBezTo>
                  <a:pt x="17435" y="70"/>
                  <a:pt x="17356" y="73"/>
                  <a:pt x="17275" y="79"/>
                </a:cubicBezTo>
                <a:cubicBezTo>
                  <a:pt x="14657" y="269"/>
                  <a:pt x="15295" y="2617"/>
                  <a:pt x="14136" y="3053"/>
                </a:cubicBezTo>
                <a:cubicBezTo>
                  <a:pt x="14060" y="3081"/>
                  <a:pt x="13985" y="3095"/>
                  <a:pt x="13911" y="3095"/>
                </a:cubicBezTo>
                <a:cubicBezTo>
                  <a:pt x="12873" y="3095"/>
                  <a:pt x="12107" y="404"/>
                  <a:pt x="10540" y="84"/>
                </a:cubicBezTo>
                <a:cubicBezTo>
                  <a:pt x="10264" y="28"/>
                  <a:pt x="9984" y="0"/>
                  <a:pt x="970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13"/>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title" idx="2"/>
          </p:nvPr>
        </p:nvSpPr>
        <p:spPr>
          <a:xfrm>
            <a:off x="7359700" y="632276"/>
            <a:ext cx="3699200" cy="5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68" name="Google Shape;68;p13"/>
          <p:cNvSpPr txBox="1">
            <a:spLocks noGrp="1"/>
          </p:cNvSpPr>
          <p:nvPr>
            <p:ph type="subTitle" idx="1"/>
          </p:nvPr>
        </p:nvSpPr>
        <p:spPr>
          <a:xfrm>
            <a:off x="7359700" y="1027463"/>
            <a:ext cx="36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title" idx="3" hasCustomPrompt="1"/>
          </p:nvPr>
        </p:nvSpPr>
        <p:spPr>
          <a:xfrm>
            <a:off x="5448533" y="836176"/>
            <a:ext cx="1708000" cy="81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r>
              <a:t>xx%</a:t>
            </a:r>
          </a:p>
        </p:txBody>
      </p:sp>
      <p:sp>
        <p:nvSpPr>
          <p:cNvPr id="70" name="Google Shape;70;p13"/>
          <p:cNvSpPr txBox="1">
            <a:spLocks noGrp="1"/>
          </p:cNvSpPr>
          <p:nvPr>
            <p:ph type="title" idx="4"/>
          </p:nvPr>
        </p:nvSpPr>
        <p:spPr>
          <a:xfrm>
            <a:off x="7359700" y="2060761"/>
            <a:ext cx="3699200" cy="5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71" name="Google Shape;71;p13"/>
          <p:cNvSpPr txBox="1">
            <a:spLocks noGrp="1"/>
          </p:cNvSpPr>
          <p:nvPr>
            <p:ph type="subTitle" idx="5"/>
          </p:nvPr>
        </p:nvSpPr>
        <p:spPr>
          <a:xfrm>
            <a:off x="7359700" y="2455948"/>
            <a:ext cx="36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6" hasCustomPrompt="1"/>
          </p:nvPr>
        </p:nvSpPr>
        <p:spPr>
          <a:xfrm>
            <a:off x="5448533" y="2264661"/>
            <a:ext cx="1708000" cy="81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r>
              <a:t>xx%</a:t>
            </a:r>
          </a:p>
        </p:txBody>
      </p:sp>
      <p:sp>
        <p:nvSpPr>
          <p:cNvPr id="73" name="Google Shape;73;p13"/>
          <p:cNvSpPr txBox="1">
            <a:spLocks noGrp="1"/>
          </p:cNvSpPr>
          <p:nvPr>
            <p:ph type="title" idx="7"/>
          </p:nvPr>
        </p:nvSpPr>
        <p:spPr>
          <a:xfrm>
            <a:off x="7359700" y="3489245"/>
            <a:ext cx="3699200" cy="5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74" name="Google Shape;74;p13"/>
          <p:cNvSpPr txBox="1">
            <a:spLocks noGrp="1"/>
          </p:cNvSpPr>
          <p:nvPr>
            <p:ph type="subTitle" idx="8"/>
          </p:nvPr>
        </p:nvSpPr>
        <p:spPr>
          <a:xfrm>
            <a:off x="7359700" y="3884433"/>
            <a:ext cx="36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title" idx="9" hasCustomPrompt="1"/>
          </p:nvPr>
        </p:nvSpPr>
        <p:spPr>
          <a:xfrm>
            <a:off x="5448533" y="3693145"/>
            <a:ext cx="1708000" cy="81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r>
              <a:t>xx%</a:t>
            </a:r>
          </a:p>
        </p:txBody>
      </p:sp>
      <p:sp>
        <p:nvSpPr>
          <p:cNvPr id="76" name="Google Shape;76;p13"/>
          <p:cNvSpPr txBox="1">
            <a:spLocks noGrp="1"/>
          </p:cNvSpPr>
          <p:nvPr>
            <p:ph type="title" idx="13"/>
          </p:nvPr>
        </p:nvSpPr>
        <p:spPr>
          <a:xfrm>
            <a:off x="7359700" y="4917731"/>
            <a:ext cx="3699200" cy="5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77" name="Google Shape;77;p13"/>
          <p:cNvSpPr txBox="1">
            <a:spLocks noGrp="1"/>
          </p:cNvSpPr>
          <p:nvPr>
            <p:ph type="subTitle" idx="14"/>
          </p:nvPr>
        </p:nvSpPr>
        <p:spPr>
          <a:xfrm>
            <a:off x="7359700" y="5312919"/>
            <a:ext cx="36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3"/>
          <p:cNvSpPr txBox="1">
            <a:spLocks noGrp="1"/>
          </p:cNvSpPr>
          <p:nvPr>
            <p:ph type="title" idx="15" hasCustomPrompt="1"/>
          </p:nvPr>
        </p:nvSpPr>
        <p:spPr>
          <a:xfrm>
            <a:off x="5448533" y="5121631"/>
            <a:ext cx="1708000" cy="81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1059356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4"/>
          <p:cNvSpPr txBox="1">
            <a:spLocks noGrp="1"/>
          </p:cNvSpPr>
          <p:nvPr>
            <p:ph type="title" idx="2"/>
          </p:nvPr>
        </p:nvSpPr>
        <p:spPr>
          <a:xfrm>
            <a:off x="1170300" y="39981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2" name="Google Shape;82;p14"/>
          <p:cNvSpPr txBox="1">
            <a:spLocks noGrp="1"/>
          </p:cNvSpPr>
          <p:nvPr>
            <p:ph type="subTitle" idx="1"/>
          </p:nvPr>
        </p:nvSpPr>
        <p:spPr>
          <a:xfrm>
            <a:off x="1170300" y="4494968"/>
            <a:ext cx="2707600" cy="11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4"/>
          <p:cNvSpPr txBox="1">
            <a:spLocks noGrp="1"/>
          </p:cNvSpPr>
          <p:nvPr>
            <p:ph type="title" idx="3"/>
          </p:nvPr>
        </p:nvSpPr>
        <p:spPr>
          <a:xfrm>
            <a:off x="4742200" y="39981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4" name="Google Shape;84;p14"/>
          <p:cNvSpPr/>
          <p:nvPr/>
        </p:nvSpPr>
        <p:spPr>
          <a:xfrm>
            <a:off x="9927536" y="-47772"/>
            <a:ext cx="2559485" cy="6953523"/>
          </a:xfrm>
          <a:custGeom>
            <a:avLst/>
            <a:gdLst/>
            <a:ahLst/>
            <a:cxnLst/>
            <a:rect l="l" t="t" r="r" b="b"/>
            <a:pathLst>
              <a:path w="41808" h="92545" extrusionOk="0">
                <a:moveTo>
                  <a:pt x="41807" y="0"/>
                </a:moveTo>
                <a:cubicBezTo>
                  <a:pt x="41807" y="0"/>
                  <a:pt x="1" y="2687"/>
                  <a:pt x="6251" y="28395"/>
                </a:cubicBezTo>
                <a:cubicBezTo>
                  <a:pt x="8717" y="38543"/>
                  <a:pt x="22408" y="37842"/>
                  <a:pt x="16617" y="54437"/>
                </a:cubicBezTo>
                <a:cubicBezTo>
                  <a:pt x="12228" y="67009"/>
                  <a:pt x="29363" y="71594"/>
                  <a:pt x="27761" y="82441"/>
                </a:cubicBezTo>
                <a:cubicBezTo>
                  <a:pt x="26355" y="91961"/>
                  <a:pt x="38235" y="92544"/>
                  <a:pt x="41164" y="92544"/>
                </a:cubicBezTo>
                <a:cubicBezTo>
                  <a:pt x="41573" y="92544"/>
                  <a:pt x="41807" y="92533"/>
                  <a:pt x="41807" y="92533"/>
                </a:cubicBezTo>
                <a:lnTo>
                  <a:pt x="4180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4"/>
          <p:cNvSpPr/>
          <p:nvPr/>
        </p:nvSpPr>
        <p:spPr>
          <a:xfrm>
            <a:off x="-1336335" y="4909000"/>
            <a:ext cx="4887040" cy="2300219"/>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4"/>
          <p:cNvSpPr txBox="1">
            <a:spLocks noGrp="1"/>
          </p:cNvSpPr>
          <p:nvPr>
            <p:ph type="subTitle" idx="4"/>
          </p:nvPr>
        </p:nvSpPr>
        <p:spPr>
          <a:xfrm>
            <a:off x="4742200" y="4494968"/>
            <a:ext cx="2707600" cy="11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4"/>
          <p:cNvSpPr txBox="1">
            <a:spLocks noGrp="1"/>
          </p:cNvSpPr>
          <p:nvPr>
            <p:ph type="title" idx="5"/>
          </p:nvPr>
        </p:nvSpPr>
        <p:spPr>
          <a:xfrm>
            <a:off x="8314100" y="39981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8" name="Google Shape;88;p14"/>
          <p:cNvSpPr txBox="1">
            <a:spLocks noGrp="1"/>
          </p:cNvSpPr>
          <p:nvPr>
            <p:ph type="subTitle" idx="6"/>
          </p:nvPr>
        </p:nvSpPr>
        <p:spPr>
          <a:xfrm>
            <a:off x="8314100" y="4494968"/>
            <a:ext cx="2707600" cy="11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4352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 Four Columns ">
  <p:cSld name="Title + Four Columns ">
    <p:spTree>
      <p:nvGrpSpPr>
        <p:cNvPr id="1" name="Shape 89"/>
        <p:cNvGrpSpPr/>
        <p:nvPr/>
      </p:nvGrpSpPr>
      <p:grpSpPr>
        <a:xfrm>
          <a:off x="0" y="0"/>
          <a:ext cx="0" cy="0"/>
          <a:chOff x="0" y="0"/>
          <a:chExt cx="0" cy="0"/>
        </a:xfrm>
      </p:grpSpPr>
      <p:sp>
        <p:nvSpPr>
          <p:cNvPr id="90" name="Google Shape;90;p15"/>
          <p:cNvSpPr/>
          <p:nvPr/>
        </p:nvSpPr>
        <p:spPr>
          <a:xfrm rot="-5400000">
            <a:off x="3876000" y="-419567"/>
            <a:ext cx="8251200" cy="8380800"/>
          </a:xfrm>
          <a:prstGeom prst="round2SameRect">
            <a:avLst>
              <a:gd name="adj1" fmla="val 5000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5"/>
          <p:cNvSpPr txBox="1">
            <a:spLocks noGrp="1"/>
          </p:cNvSpPr>
          <p:nvPr>
            <p:ph type="title"/>
          </p:nvPr>
        </p:nvSpPr>
        <p:spPr>
          <a:xfrm>
            <a:off x="1017333" y="628500"/>
            <a:ext cx="37880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5"/>
          <p:cNvSpPr txBox="1">
            <a:spLocks noGrp="1"/>
          </p:cNvSpPr>
          <p:nvPr>
            <p:ph type="title" idx="2"/>
          </p:nvPr>
        </p:nvSpPr>
        <p:spPr>
          <a:xfrm>
            <a:off x="5060033" y="39998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93" name="Google Shape;93;p15"/>
          <p:cNvSpPr txBox="1">
            <a:spLocks noGrp="1"/>
          </p:cNvSpPr>
          <p:nvPr>
            <p:ph type="subTitle" idx="1"/>
          </p:nvPr>
        </p:nvSpPr>
        <p:spPr>
          <a:xfrm>
            <a:off x="5060033" y="4498255"/>
            <a:ext cx="27076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5"/>
          <p:cNvSpPr txBox="1">
            <a:spLocks noGrp="1"/>
          </p:cNvSpPr>
          <p:nvPr>
            <p:ph type="title" idx="3"/>
          </p:nvPr>
        </p:nvSpPr>
        <p:spPr>
          <a:xfrm>
            <a:off x="8225533" y="39998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95" name="Google Shape;95;p15"/>
          <p:cNvSpPr txBox="1">
            <a:spLocks noGrp="1"/>
          </p:cNvSpPr>
          <p:nvPr>
            <p:ph type="subTitle" idx="4"/>
          </p:nvPr>
        </p:nvSpPr>
        <p:spPr>
          <a:xfrm>
            <a:off x="8225533" y="4498255"/>
            <a:ext cx="27076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5"/>
          <p:cNvSpPr txBox="1">
            <a:spLocks noGrp="1"/>
          </p:cNvSpPr>
          <p:nvPr>
            <p:ph type="title" idx="5"/>
          </p:nvPr>
        </p:nvSpPr>
        <p:spPr>
          <a:xfrm>
            <a:off x="5060033" y="1846500"/>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97" name="Google Shape;97;p15"/>
          <p:cNvSpPr txBox="1">
            <a:spLocks noGrp="1"/>
          </p:cNvSpPr>
          <p:nvPr>
            <p:ph type="subTitle" idx="6"/>
          </p:nvPr>
        </p:nvSpPr>
        <p:spPr>
          <a:xfrm>
            <a:off x="5060033" y="2343300"/>
            <a:ext cx="27076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5"/>
          <p:cNvSpPr txBox="1">
            <a:spLocks noGrp="1"/>
          </p:cNvSpPr>
          <p:nvPr>
            <p:ph type="title" idx="7"/>
          </p:nvPr>
        </p:nvSpPr>
        <p:spPr>
          <a:xfrm>
            <a:off x="8225533" y="1846500"/>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99" name="Google Shape;99;p15"/>
          <p:cNvSpPr txBox="1">
            <a:spLocks noGrp="1"/>
          </p:cNvSpPr>
          <p:nvPr>
            <p:ph type="subTitle" idx="8"/>
          </p:nvPr>
        </p:nvSpPr>
        <p:spPr>
          <a:xfrm>
            <a:off x="8225533" y="2343300"/>
            <a:ext cx="27076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1426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6"/>
          <p:cNvSpPr txBox="1">
            <a:spLocks noGrp="1"/>
          </p:cNvSpPr>
          <p:nvPr>
            <p:ph type="title" idx="2"/>
          </p:nvPr>
        </p:nvSpPr>
        <p:spPr>
          <a:xfrm>
            <a:off x="2458069" y="4157076"/>
            <a:ext cx="28744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3" name="Google Shape;103;p16"/>
          <p:cNvSpPr txBox="1">
            <a:spLocks noGrp="1"/>
          </p:cNvSpPr>
          <p:nvPr>
            <p:ph type="subTitle" idx="1"/>
          </p:nvPr>
        </p:nvSpPr>
        <p:spPr>
          <a:xfrm>
            <a:off x="2458069" y="4698168"/>
            <a:ext cx="2874400" cy="11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6"/>
          <p:cNvSpPr txBox="1">
            <a:spLocks noGrp="1"/>
          </p:cNvSpPr>
          <p:nvPr>
            <p:ph type="title" idx="3"/>
          </p:nvPr>
        </p:nvSpPr>
        <p:spPr>
          <a:xfrm>
            <a:off x="6859531" y="4157076"/>
            <a:ext cx="28744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5" name="Google Shape;105;p16"/>
          <p:cNvSpPr txBox="1">
            <a:spLocks noGrp="1"/>
          </p:cNvSpPr>
          <p:nvPr>
            <p:ph type="subTitle" idx="4"/>
          </p:nvPr>
        </p:nvSpPr>
        <p:spPr>
          <a:xfrm>
            <a:off x="6859531" y="4698168"/>
            <a:ext cx="2874400" cy="11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6"/>
          <p:cNvSpPr/>
          <p:nvPr/>
        </p:nvSpPr>
        <p:spPr>
          <a:xfrm rot="-10054070">
            <a:off x="6135324" y="-567989"/>
            <a:ext cx="7307800" cy="3439615"/>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663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17"/>
          <p:cNvSpPr txBox="1">
            <a:spLocks noGrp="1"/>
          </p:cNvSpPr>
          <p:nvPr>
            <p:ph type="title" idx="2"/>
          </p:nvPr>
        </p:nvSpPr>
        <p:spPr>
          <a:xfrm>
            <a:off x="1170300" y="51157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0" name="Google Shape;110;p17"/>
          <p:cNvSpPr txBox="1">
            <a:spLocks noGrp="1"/>
          </p:cNvSpPr>
          <p:nvPr>
            <p:ph type="subTitle" idx="1"/>
          </p:nvPr>
        </p:nvSpPr>
        <p:spPr>
          <a:xfrm>
            <a:off x="1170300" y="5510967"/>
            <a:ext cx="2707600" cy="8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7"/>
          <p:cNvSpPr txBox="1">
            <a:spLocks noGrp="1"/>
          </p:cNvSpPr>
          <p:nvPr>
            <p:ph type="title" idx="3"/>
          </p:nvPr>
        </p:nvSpPr>
        <p:spPr>
          <a:xfrm>
            <a:off x="4742200" y="51157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2" name="Google Shape;112;p17"/>
          <p:cNvSpPr txBox="1">
            <a:spLocks noGrp="1"/>
          </p:cNvSpPr>
          <p:nvPr>
            <p:ph type="subTitle" idx="4"/>
          </p:nvPr>
        </p:nvSpPr>
        <p:spPr>
          <a:xfrm>
            <a:off x="4742200" y="5510967"/>
            <a:ext cx="2707600" cy="8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7"/>
          <p:cNvSpPr txBox="1">
            <a:spLocks noGrp="1"/>
          </p:cNvSpPr>
          <p:nvPr>
            <p:ph type="title" idx="5"/>
          </p:nvPr>
        </p:nvSpPr>
        <p:spPr>
          <a:xfrm>
            <a:off x="8314100" y="5115767"/>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4" name="Google Shape;114;p17"/>
          <p:cNvSpPr txBox="1">
            <a:spLocks noGrp="1"/>
          </p:cNvSpPr>
          <p:nvPr>
            <p:ph type="subTitle" idx="6"/>
          </p:nvPr>
        </p:nvSpPr>
        <p:spPr>
          <a:xfrm>
            <a:off x="8314100" y="5510967"/>
            <a:ext cx="2707600" cy="8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7"/>
          <p:cNvSpPr txBox="1">
            <a:spLocks noGrp="1"/>
          </p:cNvSpPr>
          <p:nvPr>
            <p:ph type="title" idx="7"/>
          </p:nvPr>
        </p:nvSpPr>
        <p:spPr>
          <a:xfrm>
            <a:off x="1170300" y="2557700"/>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6" name="Google Shape;116;p17"/>
          <p:cNvSpPr txBox="1">
            <a:spLocks noGrp="1"/>
          </p:cNvSpPr>
          <p:nvPr>
            <p:ph type="subTitle" idx="8"/>
          </p:nvPr>
        </p:nvSpPr>
        <p:spPr>
          <a:xfrm>
            <a:off x="1170300" y="2952900"/>
            <a:ext cx="2707600" cy="8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7"/>
          <p:cNvSpPr txBox="1">
            <a:spLocks noGrp="1"/>
          </p:cNvSpPr>
          <p:nvPr>
            <p:ph type="title" idx="9"/>
          </p:nvPr>
        </p:nvSpPr>
        <p:spPr>
          <a:xfrm>
            <a:off x="4742200" y="2557700"/>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8" name="Google Shape;118;p17"/>
          <p:cNvSpPr txBox="1">
            <a:spLocks noGrp="1"/>
          </p:cNvSpPr>
          <p:nvPr>
            <p:ph type="subTitle" idx="13"/>
          </p:nvPr>
        </p:nvSpPr>
        <p:spPr>
          <a:xfrm>
            <a:off x="4742200" y="2952900"/>
            <a:ext cx="2707600" cy="8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7"/>
          <p:cNvSpPr txBox="1">
            <a:spLocks noGrp="1"/>
          </p:cNvSpPr>
          <p:nvPr>
            <p:ph type="title" idx="14"/>
          </p:nvPr>
        </p:nvSpPr>
        <p:spPr>
          <a:xfrm>
            <a:off x="8314100" y="2557700"/>
            <a:ext cx="2707600" cy="5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20" name="Google Shape;120;p17"/>
          <p:cNvSpPr txBox="1">
            <a:spLocks noGrp="1"/>
          </p:cNvSpPr>
          <p:nvPr>
            <p:ph type="subTitle" idx="15"/>
          </p:nvPr>
        </p:nvSpPr>
        <p:spPr>
          <a:xfrm>
            <a:off x="8314100" y="2952900"/>
            <a:ext cx="2707600" cy="8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p:nvPr/>
        </p:nvSpPr>
        <p:spPr>
          <a:xfrm rot="5400000" flipH="1">
            <a:off x="10281879" y="-2165157"/>
            <a:ext cx="2379851" cy="6465193"/>
          </a:xfrm>
          <a:custGeom>
            <a:avLst/>
            <a:gdLst/>
            <a:ahLst/>
            <a:cxnLst/>
            <a:rect l="l" t="t" r="r" b="b"/>
            <a:pathLst>
              <a:path w="41808" h="92545" extrusionOk="0">
                <a:moveTo>
                  <a:pt x="41807" y="0"/>
                </a:moveTo>
                <a:cubicBezTo>
                  <a:pt x="41807" y="0"/>
                  <a:pt x="1" y="2687"/>
                  <a:pt x="6251" y="28395"/>
                </a:cubicBezTo>
                <a:cubicBezTo>
                  <a:pt x="8717" y="38543"/>
                  <a:pt x="22408" y="37842"/>
                  <a:pt x="16617" y="54437"/>
                </a:cubicBezTo>
                <a:cubicBezTo>
                  <a:pt x="12228" y="67009"/>
                  <a:pt x="29363" y="71594"/>
                  <a:pt x="27761" y="82441"/>
                </a:cubicBezTo>
                <a:cubicBezTo>
                  <a:pt x="26355" y="91961"/>
                  <a:pt x="38235" y="92544"/>
                  <a:pt x="41164" y="92544"/>
                </a:cubicBezTo>
                <a:cubicBezTo>
                  <a:pt x="41573" y="92544"/>
                  <a:pt x="41807" y="92533"/>
                  <a:pt x="41807" y="92533"/>
                </a:cubicBezTo>
                <a:lnTo>
                  <a:pt x="4180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913081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 Two Columns 1">
  <p:cSld name="Title + Two Columns 1">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1017333" y="628500"/>
            <a:ext cx="46344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18"/>
          <p:cNvSpPr txBox="1">
            <a:spLocks noGrp="1"/>
          </p:cNvSpPr>
          <p:nvPr>
            <p:ph type="title" idx="2"/>
          </p:nvPr>
        </p:nvSpPr>
        <p:spPr>
          <a:xfrm>
            <a:off x="1017333" y="3037712"/>
            <a:ext cx="3699200" cy="5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25" name="Google Shape;125;p18"/>
          <p:cNvSpPr txBox="1">
            <a:spLocks noGrp="1"/>
          </p:cNvSpPr>
          <p:nvPr>
            <p:ph type="subTitle" idx="1"/>
          </p:nvPr>
        </p:nvSpPr>
        <p:spPr>
          <a:xfrm>
            <a:off x="1017333" y="3432900"/>
            <a:ext cx="36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6" name="Google Shape;126;p18"/>
          <p:cNvSpPr txBox="1">
            <a:spLocks noGrp="1"/>
          </p:cNvSpPr>
          <p:nvPr>
            <p:ph type="title" idx="3"/>
          </p:nvPr>
        </p:nvSpPr>
        <p:spPr>
          <a:xfrm>
            <a:off x="1017333" y="4567797"/>
            <a:ext cx="3699200" cy="563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27" name="Google Shape;127;p18"/>
          <p:cNvSpPr txBox="1">
            <a:spLocks noGrp="1"/>
          </p:cNvSpPr>
          <p:nvPr>
            <p:ph type="subTitle" idx="4"/>
          </p:nvPr>
        </p:nvSpPr>
        <p:spPr>
          <a:xfrm>
            <a:off x="1017333" y="4962985"/>
            <a:ext cx="36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31247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39"/>
        <p:cNvGrpSpPr/>
        <p:nvPr/>
      </p:nvGrpSpPr>
      <p:grpSpPr>
        <a:xfrm>
          <a:off x="0" y="0"/>
          <a:ext cx="0" cy="0"/>
          <a:chOff x="0" y="0"/>
          <a:chExt cx="0" cy="0"/>
        </a:xfrm>
      </p:grpSpPr>
      <p:sp>
        <p:nvSpPr>
          <p:cNvPr id="140" name="Google Shape;140;p20"/>
          <p:cNvSpPr/>
          <p:nvPr/>
        </p:nvSpPr>
        <p:spPr>
          <a:xfrm rot="5400000">
            <a:off x="-1568367" y="-761400"/>
            <a:ext cx="8251200" cy="8380800"/>
          </a:xfrm>
          <a:prstGeom prst="round2SameRect">
            <a:avLst>
              <a:gd name="adj1" fmla="val 5000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20"/>
          <p:cNvSpPr txBox="1">
            <a:spLocks noGrp="1"/>
          </p:cNvSpPr>
          <p:nvPr>
            <p:ph type="title"/>
          </p:nvPr>
        </p:nvSpPr>
        <p:spPr>
          <a:xfrm>
            <a:off x="7894600" y="2043200"/>
            <a:ext cx="2936800" cy="56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2" name="Google Shape;142;p20"/>
          <p:cNvSpPr txBox="1">
            <a:spLocks noGrp="1"/>
          </p:cNvSpPr>
          <p:nvPr>
            <p:ph type="subTitle" idx="1"/>
          </p:nvPr>
        </p:nvSpPr>
        <p:spPr>
          <a:xfrm>
            <a:off x="7894600" y="2743215"/>
            <a:ext cx="2936800" cy="20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99880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1017333" y="628500"/>
            <a:ext cx="3710800" cy="182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 name="Google Shape;145;p21"/>
          <p:cNvGrpSpPr/>
          <p:nvPr/>
        </p:nvGrpSpPr>
        <p:grpSpPr>
          <a:xfrm>
            <a:off x="4728303" y="2024481"/>
            <a:ext cx="9492012" cy="4862096"/>
            <a:chOff x="3546227" y="1518361"/>
            <a:chExt cx="7119009" cy="3646572"/>
          </a:xfrm>
        </p:grpSpPr>
        <p:sp>
          <p:nvSpPr>
            <p:cNvPr id="146" name="Google Shape;146;p21"/>
            <p:cNvSpPr/>
            <p:nvPr/>
          </p:nvSpPr>
          <p:spPr>
            <a:xfrm>
              <a:off x="3546227" y="1518361"/>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1"/>
            <p:cNvSpPr/>
            <p:nvPr/>
          </p:nvSpPr>
          <p:spPr>
            <a:xfrm>
              <a:off x="3546227" y="1842086"/>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 name="Google Shape;148;p21"/>
          <p:cNvSpPr txBox="1">
            <a:spLocks noGrp="1"/>
          </p:cNvSpPr>
          <p:nvPr>
            <p:ph type="subTitle" idx="1"/>
          </p:nvPr>
        </p:nvSpPr>
        <p:spPr>
          <a:xfrm>
            <a:off x="1017333" y="2361533"/>
            <a:ext cx="4962000" cy="2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9" name="Google Shape;149;p21"/>
          <p:cNvSpPr txBox="1"/>
          <p:nvPr/>
        </p:nvSpPr>
        <p:spPr>
          <a:xfrm>
            <a:off x="1017333" y="4759733"/>
            <a:ext cx="4710400" cy="889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400"/>
              </a:spcBef>
              <a:spcAft>
                <a:spcPts val="0"/>
              </a:spcAft>
              <a:buNone/>
            </a:pPr>
            <a:r>
              <a:rPr lang="en" sz="1600">
                <a:solidFill>
                  <a:schemeClr val="lt2"/>
                </a:solidFill>
                <a:latin typeface="DM Sans"/>
                <a:ea typeface="DM Sans"/>
                <a:cs typeface="DM Sans"/>
                <a:sym typeface="DM Sans"/>
              </a:rPr>
              <a:t>CREDITS: This presentation template was created by </a:t>
            </a:r>
            <a:r>
              <a:rPr lang="en" sz="1600">
                <a:solidFill>
                  <a:schemeClr val="lt2"/>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600">
                <a:solidFill>
                  <a:schemeClr val="lt2"/>
                </a:solidFill>
                <a:latin typeface="DM Sans"/>
                <a:ea typeface="DM Sans"/>
                <a:cs typeface="DM Sans"/>
                <a:sym typeface="DM Sans"/>
              </a:rPr>
              <a:t>, including icons by </a:t>
            </a:r>
            <a:r>
              <a:rPr lang="en" sz="1600">
                <a:solidFill>
                  <a:schemeClr val="lt2"/>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600">
                <a:solidFill>
                  <a:schemeClr val="lt2"/>
                </a:solidFill>
                <a:latin typeface="DM Sans"/>
                <a:ea typeface="DM Sans"/>
                <a:cs typeface="DM Sans"/>
                <a:sym typeface="DM Sans"/>
              </a:rPr>
              <a:t>, and infographics &amp; images by </a:t>
            </a:r>
            <a:r>
              <a:rPr lang="en" sz="1600">
                <a:solidFill>
                  <a:schemeClr val="lt2"/>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r>
              <a:rPr lang="en" sz="1600">
                <a:solidFill>
                  <a:schemeClr val="lt2"/>
                </a:solidFill>
                <a:latin typeface="DM Sans"/>
                <a:ea typeface="DM Sans"/>
                <a:cs typeface="DM Sans"/>
                <a:sym typeface="DM Sans"/>
              </a:rPr>
              <a:t>. </a:t>
            </a:r>
            <a:endParaRPr sz="1600">
              <a:solidFill>
                <a:schemeClr val="lt2"/>
              </a:solidFill>
              <a:latin typeface="DM Sans"/>
              <a:ea typeface="DM Sans"/>
              <a:cs typeface="DM Sans"/>
              <a:sym typeface="DM Sans"/>
            </a:endParaRPr>
          </a:p>
          <a:p>
            <a:pPr marL="0" lvl="0" indent="0" algn="l" rtl="0">
              <a:lnSpc>
                <a:spcPct val="115000"/>
              </a:lnSpc>
              <a:spcBef>
                <a:spcPts val="400"/>
              </a:spcBef>
              <a:spcAft>
                <a:spcPts val="0"/>
              </a:spcAft>
              <a:buNone/>
            </a:pPr>
            <a:endParaRPr sz="1600">
              <a:solidFill>
                <a:schemeClr val="lt2"/>
              </a:solidFill>
              <a:latin typeface="DM Sans"/>
              <a:ea typeface="DM Sans"/>
              <a:cs typeface="DM Sans"/>
              <a:sym typeface="DM Sans"/>
            </a:endParaRPr>
          </a:p>
          <a:p>
            <a:pPr marL="0" lvl="0" indent="0" algn="l" rtl="0">
              <a:spcBef>
                <a:spcPts val="0"/>
              </a:spcBef>
              <a:spcAft>
                <a:spcPts val="0"/>
              </a:spcAft>
              <a:buNone/>
            </a:pPr>
            <a:endParaRPr sz="1600">
              <a:solidFill>
                <a:schemeClr val="lt2"/>
              </a:solidFill>
              <a:latin typeface="DM Sans"/>
              <a:ea typeface="DM Sans"/>
              <a:cs typeface="DM Sans"/>
              <a:sym typeface="DM Sans"/>
            </a:endParaRPr>
          </a:p>
        </p:txBody>
      </p:sp>
    </p:spTree>
    <p:extLst>
      <p:ext uri="{BB962C8B-B14F-4D97-AF65-F5344CB8AC3E}">
        <p14:creationId xmlns:p14="http://schemas.microsoft.com/office/powerpoint/2010/main" val="156866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0"/>
        <p:cNvGrpSpPr/>
        <p:nvPr/>
      </p:nvGrpSpPr>
      <p:grpSpPr>
        <a:xfrm>
          <a:off x="0" y="0"/>
          <a:ext cx="0" cy="0"/>
          <a:chOff x="0" y="0"/>
          <a:chExt cx="0" cy="0"/>
        </a:xfrm>
      </p:grpSpPr>
      <p:sp>
        <p:nvSpPr>
          <p:cNvPr id="151" name="Google Shape;151;p22"/>
          <p:cNvSpPr/>
          <p:nvPr/>
        </p:nvSpPr>
        <p:spPr>
          <a:xfrm>
            <a:off x="9927536" y="-47772"/>
            <a:ext cx="2559485" cy="6953523"/>
          </a:xfrm>
          <a:custGeom>
            <a:avLst/>
            <a:gdLst/>
            <a:ahLst/>
            <a:cxnLst/>
            <a:rect l="l" t="t" r="r" b="b"/>
            <a:pathLst>
              <a:path w="41808" h="92545" extrusionOk="0">
                <a:moveTo>
                  <a:pt x="41807" y="0"/>
                </a:moveTo>
                <a:cubicBezTo>
                  <a:pt x="41807" y="0"/>
                  <a:pt x="1" y="2687"/>
                  <a:pt x="6251" y="28395"/>
                </a:cubicBezTo>
                <a:cubicBezTo>
                  <a:pt x="8717" y="38543"/>
                  <a:pt x="22408" y="37842"/>
                  <a:pt x="16617" y="54437"/>
                </a:cubicBezTo>
                <a:cubicBezTo>
                  <a:pt x="12228" y="67009"/>
                  <a:pt x="29363" y="71594"/>
                  <a:pt x="27761" y="82441"/>
                </a:cubicBezTo>
                <a:cubicBezTo>
                  <a:pt x="26355" y="91961"/>
                  <a:pt x="38235" y="92544"/>
                  <a:pt x="41164" y="92544"/>
                </a:cubicBezTo>
                <a:cubicBezTo>
                  <a:pt x="41573" y="92544"/>
                  <a:pt x="41807" y="92533"/>
                  <a:pt x="41807" y="92533"/>
                </a:cubicBezTo>
                <a:lnTo>
                  <a:pt x="4180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2"/>
          <p:cNvSpPr/>
          <p:nvPr/>
        </p:nvSpPr>
        <p:spPr>
          <a:xfrm>
            <a:off x="-1336335" y="4909000"/>
            <a:ext cx="4887040" cy="2300219"/>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449946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
        <p:cNvGrpSpPr/>
        <p:nvPr/>
      </p:nvGrpSpPr>
      <p:grpSpPr>
        <a:xfrm>
          <a:off x="0" y="0"/>
          <a:ext cx="0" cy="0"/>
          <a:chOff x="0" y="0"/>
          <a:chExt cx="0" cy="0"/>
        </a:xfrm>
      </p:grpSpPr>
      <p:grpSp>
        <p:nvGrpSpPr>
          <p:cNvPr id="154" name="Google Shape;154;p23"/>
          <p:cNvGrpSpPr/>
          <p:nvPr/>
        </p:nvGrpSpPr>
        <p:grpSpPr>
          <a:xfrm>
            <a:off x="4728303" y="2024481"/>
            <a:ext cx="9492012" cy="4862096"/>
            <a:chOff x="3546227" y="1518361"/>
            <a:chExt cx="7119009" cy="3646572"/>
          </a:xfrm>
        </p:grpSpPr>
        <p:sp>
          <p:nvSpPr>
            <p:cNvPr id="155" name="Google Shape;155;p23"/>
            <p:cNvSpPr/>
            <p:nvPr/>
          </p:nvSpPr>
          <p:spPr>
            <a:xfrm>
              <a:off x="3546227" y="1518361"/>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3"/>
            <p:cNvSpPr/>
            <p:nvPr/>
          </p:nvSpPr>
          <p:spPr>
            <a:xfrm>
              <a:off x="3546227" y="1842086"/>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26619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157"/>
        <p:cNvGrpSpPr/>
        <p:nvPr/>
      </p:nvGrpSpPr>
      <p:grpSpPr>
        <a:xfrm>
          <a:off x="0" y="0"/>
          <a:ext cx="0" cy="0"/>
          <a:chOff x="0" y="0"/>
          <a:chExt cx="0" cy="0"/>
        </a:xfrm>
      </p:grpSpPr>
      <p:sp>
        <p:nvSpPr>
          <p:cNvPr id="158" name="Google Shape;158;p24"/>
          <p:cNvSpPr/>
          <p:nvPr/>
        </p:nvSpPr>
        <p:spPr>
          <a:xfrm rot="10800000">
            <a:off x="8096229" y="-10"/>
            <a:ext cx="4509403" cy="1426251"/>
          </a:xfrm>
          <a:custGeom>
            <a:avLst/>
            <a:gdLst/>
            <a:ahLst/>
            <a:cxnLst/>
            <a:rect l="l" t="t" r="r" b="b"/>
            <a:pathLst>
              <a:path w="96796" h="30615" extrusionOk="0">
                <a:moveTo>
                  <a:pt x="24014" y="1"/>
                </a:moveTo>
                <a:cubicBezTo>
                  <a:pt x="3631" y="1"/>
                  <a:pt x="1" y="30614"/>
                  <a:pt x="1" y="30614"/>
                </a:cubicBezTo>
                <a:lnTo>
                  <a:pt x="96761" y="30614"/>
                </a:lnTo>
                <a:cubicBezTo>
                  <a:pt x="96506" y="30593"/>
                  <a:pt x="94754" y="30117"/>
                  <a:pt x="89253" y="21745"/>
                </a:cubicBezTo>
                <a:cubicBezTo>
                  <a:pt x="84535" y="14567"/>
                  <a:pt x="80221" y="10463"/>
                  <a:pt x="74926" y="10463"/>
                </a:cubicBezTo>
                <a:cubicBezTo>
                  <a:pt x="72404" y="10463"/>
                  <a:pt x="69659" y="11394"/>
                  <a:pt x="66542" y="13367"/>
                </a:cubicBezTo>
                <a:cubicBezTo>
                  <a:pt x="62056" y="16207"/>
                  <a:pt x="58482" y="17324"/>
                  <a:pt x="55515" y="17324"/>
                </a:cubicBezTo>
                <a:cubicBezTo>
                  <a:pt x="46105" y="17324"/>
                  <a:pt x="42790" y="6087"/>
                  <a:pt x="35791" y="2894"/>
                </a:cubicBezTo>
                <a:cubicBezTo>
                  <a:pt x="31349" y="868"/>
                  <a:pt x="27444" y="1"/>
                  <a:pt x="24014" y="1"/>
                </a:cubicBezTo>
                <a:close/>
                <a:moveTo>
                  <a:pt x="96761" y="30614"/>
                </a:moveTo>
                <a:cubicBezTo>
                  <a:pt x="96769" y="30614"/>
                  <a:pt x="96776" y="30615"/>
                  <a:pt x="96781" y="30615"/>
                </a:cubicBezTo>
                <a:cubicBezTo>
                  <a:pt x="96791" y="30615"/>
                  <a:pt x="96796" y="30614"/>
                  <a:pt x="96796" y="30614"/>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4"/>
          <p:cNvSpPr/>
          <p:nvPr/>
        </p:nvSpPr>
        <p:spPr>
          <a:xfrm>
            <a:off x="-1681612" y="3692936"/>
            <a:ext cx="7850691" cy="3695141"/>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20118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9705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1481562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theme" Target="../theme/theme5.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theme" Target="../theme/theme6.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theme" Target="../theme/theme8.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theme" Target="../theme/theme9.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 id="2147483765" r:id="rId16"/>
    <p:sldLayoutId id="2147483827" r:id="rId17"/>
    <p:sldLayoutId id="2147483828"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dirty="0">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smtClean="0">
                <a:solidFill>
                  <a:prstClr val="black"/>
                </a:solidFill>
              </a:rPr>
              <a:pPr/>
              <a:t>‹#›</a:t>
            </a:fld>
            <a:endParaRPr lang="en-US" dirty="0">
              <a:solidFill>
                <a:prstClr val="black"/>
              </a:solidFill>
            </a:endParaRPr>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ACB39"/>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dirty="0">
                <a:solidFill>
                  <a:srgbClr val="375C1E"/>
                </a:solidFill>
                <a:latin typeface="Rockwell"/>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ACB39"/>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449563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766" r:id="rId28"/>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12/14/2022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279641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4E0F-B49E-4CF9-974F-F2E81701724C}" type="datetimeFigureOut">
              <a:rPr lang="en-US" smtClean="0"/>
              <a:t>12/14/2022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2D9CF-84F5-40DC-9319-750C0EB7F784}" type="slidenum">
              <a:rPr lang="en-US" smtClean="0"/>
              <a:t>‹#›</a:t>
            </a:fld>
            <a:endParaRPr lang="en-US"/>
          </a:p>
        </p:txBody>
      </p:sp>
    </p:spTree>
    <p:extLst>
      <p:ext uri="{BB962C8B-B14F-4D97-AF65-F5344CB8AC3E}">
        <p14:creationId xmlns:p14="http://schemas.microsoft.com/office/powerpoint/2010/main" val="32603703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67"/>
            <a:ext cx="10290000" cy="63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5"/>
              </a:buClr>
              <a:buSzPts val="2800"/>
              <a:buFont typeface="Fredoka One"/>
              <a:buNone/>
              <a:defRPr sz="2800">
                <a:solidFill>
                  <a:schemeClr val="accent5"/>
                </a:solidFill>
                <a:latin typeface="Fredoka One"/>
                <a:ea typeface="Fredoka One"/>
                <a:cs typeface="Fredoka One"/>
                <a:sym typeface="Fredoka One"/>
              </a:defRPr>
            </a:lvl1pPr>
            <a:lvl2pPr lvl="1"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2pPr>
            <a:lvl3pPr lvl="2"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3pPr>
            <a:lvl4pPr lvl="3"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4pPr>
            <a:lvl5pPr lvl="4"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5pPr>
            <a:lvl6pPr lvl="5"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6pPr>
            <a:lvl7pPr lvl="6"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7pPr>
            <a:lvl8pPr lvl="7"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8pPr>
            <a:lvl9pPr lvl="8" rtl="0">
              <a:spcBef>
                <a:spcPts val="0"/>
              </a:spcBef>
              <a:spcAft>
                <a:spcPts val="0"/>
              </a:spcAft>
              <a:buClr>
                <a:schemeClr val="accent5"/>
              </a:buClr>
              <a:buSzPts val="2800"/>
              <a:buFont typeface="Modak"/>
              <a:buNone/>
              <a:defRPr sz="2800">
                <a:solidFill>
                  <a:schemeClr val="accent5"/>
                </a:solidFill>
                <a:latin typeface="Modak"/>
                <a:ea typeface="Modak"/>
                <a:cs typeface="Modak"/>
                <a:sym typeface="Modak"/>
              </a:defRPr>
            </a:lvl9pPr>
          </a:lstStyle>
          <a:p>
            <a:endParaRPr/>
          </a:p>
        </p:txBody>
      </p:sp>
      <p:sp>
        <p:nvSpPr>
          <p:cNvPr id="7" name="Google Shape;7;p1"/>
          <p:cNvSpPr txBox="1">
            <a:spLocks noGrp="1"/>
          </p:cNvSpPr>
          <p:nvPr>
            <p:ph type="body" idx="1"/>
          </p:nvPr>
        </p:nvSpPr>
        <p:spPr>
          <a:xfrm>
            <a:off x="950967" y="1468900"/>
            <a:ext cx="10290000" cy="46636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5"/>
              </a:buClr>
              <a:buSzPts val="1800"/>
              <a:buFont typeface="Alata"/>
              <a:buChar char="●"/>
              <a:defRPr sz="1800">
                <a:solidFill>
                  <a:schemeClr val="accent5"/>
                </a:solidFill>
                <a:latin typeface="Alata"/>
                <a:ea typeface="Alata"/>
                <a:cs typeface="Alata"/>
                <a:sym typeface="Alata"/>
              </a:defRPr>
            </a:lvl1pPr>
            <a:lvl2pPr marL="914400" lvl="1" indent="-317500">
              <a:lnSpc>
                <a:spcPct val="100000"/>
              </a:lnSpc>
              <a:spcBef>
                <a:spcPts val="1600"/>
              </a:spcBef>
              <a:spcAft>
                <a:spcPts val="0"/>
              </a:spcAft>
              <a:buClr>
                <a:schemeClr val="accent5"/>
              </a:buClr>
              <a:buSzPts val="1400"/>
              <a:buFont typeface="Alata"/>
              <a:buChar char="○"/>
              <a:defRPr>
                <a:solidFill>
                  <a:schemeClr val="accent5"/>
                </a:solidFill>
                <a:latin typeface="Alata"/>
                <a:ea typeface="Alata"/>
                <a:cs typeface="Alata"/>
                <a:sym typeface="Alata"/>
              </a:defRPr>
            </a:lvl2pPr>
            <a:lvl3pPr marL="1371600" lvl="2" indent="-317500">
              <a:lnSpc>
                <a:spcPct val="100000"/>
              </a:lnSpc>
              <a:spcBef>
                <a:spcPts val="1600"/>
              </a:spcBef>
              <a:spcAft>
                <a:spcPts val="0"/>
              </a:spcAft>
              <a:buClr>
                <a:schemeClr val="accent5"/>
              </a:buClr>
              <a:buSzPts val="1400"/>
              <a:buFont typeface="Alata"/>
              <a:buChar char="■"/>
              <a:defRPr>
                <a:solidFill>
                  <a:schemeClr val="accent5"/>
                </a:solidFill>
                <a:latin typeface="Alata"/>
                <a:ea typeface="Alata"/>
                <a:cs typeface="Alata"/>
                <a:sym typeface="Alata"/>
              </a:defRPr>
            </a:lvl3pPr>
            <a:lvl4pPr marL="1828800" lvl="3" indent="-317500">
              <a:lnSpc>
                <a:spcPct val="100000"/>
              </a:lnSpc>
              <a:spcBef>
                <a:spcPts val="1600"/>
              </a:spcBef>
              <a:spcAft>
                <a:spcPts val="0"/>
              </a:spcAft>
              <a:buClr>
                <a:schemeClr val="accent5"/>
              </a:buClr>
              <a:buSzPts val="1400"/>
              <a:buFont typeface="Alata"/>
              <a:buChar char="●"/>
              <a:defRPr>
                <a:solidFill>
                  <a:schemeClr val="accent5"/>
                </a:solidFill>
                <a:latin typeface="Alata"/>
                <a:ea typeface="Alata"/>
                <a:cs typeface="Alata"/>
                <a:sym typeface="Alata"/>
              </a:defRPr>
            </a:lvl4pPr>
            <a:lvl5pPr marL="2286000" lvl="4" indent="-317500">
              <a:lnSpc>
                <a:spcPct val="100000"/>
              </a:lnSpc>
              <a:spcBef>
                <a:spcPts val="1600"/>
              </a:spcBef>
              <a:spcAft>
                <a:spcPts val="0"/>
              </a:spcAft>
              <a:buClr>
                <a:schemeClr val="accent5"/>
              </a:buClr>
              <a:buSzPts val="1400"/>
              <a:buFont typeface="Alata"/>
              <a:buChar char="○"/>
              <a:defRPr>
                <a:solidFill>
                  <a:schemeClr val="accent5"/>
                </a:solidFill>
                <a:latin typeface="Alata"/>
                <a:ea typeface="Alata"/>
                <a:cs typeface="Alata"/>
                <a:sym typeface="Alata"/>
              </a:defRPr>
            </a:lvl5pPr>
            <a:lvl6pPr marL="2743200" lvl="5" indent="-317500">
              <a:lnSpc>
                <a:spcPct val="100000"/>
              </a:lnSpc>
              <a:spcBef>
                <a:spcPts val="1600"/>
              </a:spcBef>
              <a:spcAft>
                <a:spcPts val="0"/>
              </a:spcAft>
              <a:buClr>
                <a:schemeClr val="accent5"/>
              </a:buClr>
              <a:buSzPts val="1400"/>
              <a:buFont typeface="Alata"/>
              <a:buChar char="■"/>
              <a:defRPr>
                <a:solidFill>
                  <a:schemeClr val="accent5"/>
                </a:solidFill>
                <a:latin typeface="Alata"/>
                <a:ea typeface="Alata"/>
                <a:cs typeface="Alata"/>
                <a:sym typeface="Alata"/>
              </a:defRPr>
            </a:lvl6pPr>
            <a:lvl7pPr marL="3200400" lvl="6" indent="-317500">
              <a:lnSpc>
                <a:spcPct val="100000"/>
              </a:lnSpc>
              <a:spcBef>
                <a:spcPts val="1600"/>
              </a:spcBef>
              <a:spcAft>
                <a:spcPts val="0"/>
              </a:spcAft>
              <a:buClr>
                <a:schemeClr val="accent5"/>
              </a:buClr>
              <a:buSzPts val="1400"/>
              <a:buFont typeface="Alata"/>
              <a:buChar char="●"/>
              <a:defRPr>
                <a:solidFill>
                  <a:schemeClr val="accent5"/>
                </a:solidFill>
                <a:latin typeface="Alata"/>
                <a:ea typeface="Alata"/>
                <a:cs typeface="Alata"/>
                <a:sym typeface="Alata"/>
              </a:defRPr>
            </a:lvl7pPr>
            <a:lvl8pPr marL="3657600" lvl="7" indent="-317500">
              <a:lnSpc>
                <a:spcPct val="100000"/>
              </a:lnSpc>
              <a:spcBef>
                <a:spcPts val="1600"/>
              </a:spcBef>
              <a:spcAft>
                <a:spcPts val="0"/>
              </a:spcAft>
              <a:buClr>
                <a:schemeClr val="accent5"/>
              </a:buClr>
              <a:buSzPts val="1400"/>
              <a:buFont typeface="Alata"/>
              <a:buChar char="○"/>
              <a:defRPr>
                <a:solidFill>
                  <a:schemeClr val="accent5"/>
                </a:solidFill>
                <a:latin typeface="Alata"/>
                <a:ea typeface="Alata"/>
                <a:cs typeface="Alata"/>
                <a:sym typeface="Alata"/>
              </a:defRPr>
            </a:lvl8pPr>
            <a:lvl9pPr marL="4114800" lvl="8" indent="-317500">
              <a:lnSpc>
                <a:spcPct val="100000"/>
              </a:lnSpc>
              <a:spcBef>
                <a:spcPts val="1600"/>
              </a:spcBef>
              <a:spcAft>
                <a:spcPts val="1600"/>
              </a:spcAft>
              <a:buClr>
                <a:schemeClr val="accent5"/>
              </a:buClr>
              <a:buSzPts val="1400"/>
              <a:buFont typeface="Alata"/>
              <a:buChar char="■"/>
              <a:defRPr>
                <a:solidFill>
                  <a:schemeClr val="accent5"/>
                </a:solidFill>
                <a:latin typeface="Alata"/>
                <a:ea typeface="Alata"/>
                <a:cs typeface="Alata"/>
                <a:sym typeface="Alata"/>
              </a:defRPr>
            </a:lvl9pPr>
          </a:lstStyle>
          <a:p>
            <a:endParaRPr/>
          </a:p>
        </p:txBody>
      </p:sp>
    </p:spTree>
    <p:extLst>
      <p:ext uri="{BB962C8B-B14F-4D97-AF65-F5344CB8AC3E}">
        <p14:creationId xmlns:p14="http://schemas.microsoft.com/office/powerpoint/2010/main" val="2720159639"/>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8" r:id="rId3"/>
    <p:sldLayoutId id="2147483759" r:id="rId4"/>
    <p:sldLayoutId id="2147483760" r:id="rId5"/>
    <p:sldLayoutId id="2147483761" r:id="rId6"/>
    <p:sldLayoutId id="2147483762" r:id="rId7"/>
    <p:sldLayoutId id="2147483763" r:id="rId8"/>
    <p:sldLayoutId id="214748376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15:clr>
            <a:srgbClr val="EA4335"/>
          </p15:clr>
        </p15:guide>
        <p15:guide id="4" pos="5760">
          <p15:clr>
            <a:srgbClr val="EA4335"/>
          </p15:clr>
        </p15:guide>
        <p15:guide id="5" pos="449">
          <p15:clr>
            <a:srgbClr val="EA4335"/>
          </p15:clr>
        </p15:guide>
        <p15:guide id="6" pos="5311">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Bree Serif"/>
              <a:buNone/>
              <a:defRPr sz="2800">
                <a:solidFill>
                  <a:schemeClr val="lt2"/>
                </a:solidFill>
                <a:latin typeface="Bree Serif"/>
                <a:ea typeface="Bree Serif"/>
                <a:cs typeface="Bree Serif"/>
                <a:sym typeface="Bree Serif"/>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DM Sans"/>
              <a:buChar char="●"/>
              <a:defRPr sz="1800">
                <a:solidFill>
                  <a:schemeClr val="lt2"/>
                </a:solidFill>
                <a:latin typeface="DM Sans"/>
                <a:ea typeface="DM Sans"/>
                <a:cs typeface="DM Sans"/>
                <a:sym typeface="DM Sans"/>
              </a:defRPr>
            </a:lvl1pPr>
            <a:lvl2pPr marL="914400" lvl="1"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2pPr>
            <a:lvl3pPr marL="1371600" lvl="2"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3pPr>
            <a:lvl4pPr marL="1828800" lvl="3"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4pPr>
            <a:lvl5pPr marL="2286000" lvl="4"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5pPr>
            <a:lvl6pPr marL="2743200" lvl="5"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6pPr>
            <a:lvl7pPr marL="3200400" lvl="6"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7pPr>
            <a:lvl8pPr marL="3657600" lvl="7"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8pPr>
            <a:lvl9pPr marL="4114800" lvl="8" indent="-317500">
              <a:lnSpc>
                <a:spcPct val="100000"/>
              </a:lnSpc>
              <a:spcBef>
                <a:spcPts val="1600"/>
              </a:spcBef>
              <a:spcAft>
                <a:spcPts val="1600"/>
              </a:spcAft>
              <a:buClr>
                <a:schemeClr val="lt2"/>
              </a:buClr>
              <a:buSzPts val="1400"/>
              <a:buFont typeface="DM Sans"/>
              <a:buChar char="■"/>
              <a:defRPr>
                <a:solidFill>
                  <a:schemeClr val="lt2"/>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501743674"/>
      </p:ext>
    </p:extLst>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6" r:id="rId18"/>
    <p:sldLayoutId id="2147483787" r:id="rId19"/>
    <p:sldLayoutId id="2147483788" r:id="rId20"/>
    <p:sldLayoutId id="2147483789" r:id="rId21"/>
    <p:sldLayoutId id="214748379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extLst>
      <p:ext uri="{BB962C8B-B14F-4D97-AF65-F5344CB8AC3E}">
        <p14:creationId xmlns:p14="http://schemas.microsoft.com/office/powerpoint/2010/main" val="82503111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08360635"/>
      </p:ext>
    </p:extLst>
  </p:cSld>
  <p:clrMap bg1="lt1" tx1="dk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91929-C571-41F4-9EA2-70E655FE5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108B8-EDA7-4F38-81FC-01BD743A4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1268C-6FB2-425A-BEFC-BE2895528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2B496AA6-6013-406D-B85B-ECF25BFC2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8E14FDF-F162-4B77-859E-DE485FD05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163523104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3.xml"/><Relationship Id="rId5" Type="http://schemas.openxmlformats.org/officeDocument/2006/relationships/image" Target="../media/image2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8.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9.xml"/><Relationship Id="rId5" Type="http://schemas.openxmlformats.org/officeDocument/2006/relationships/image" Target="../media/image39.gif"/><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4.wav"/><Relationship Id="rId7" Type="http://schemas.microsoft.com/office/2007/relationships/hdphoto" Target="../media/hdphoto1.wdp"/><Relationship Id="rId2" Type="http://schemas.openxmlformats.org/officeDocument/2006/relationships/audio" Target="../media/audio3.wav"/><Relationship Id="rId1" Type="http://schemas.openxmlformats.org/officeDocument/2006/relationships/slideLayout" Target="../slideLayouts/slideLayout143.xml"/><Relationship Id="rId6" Type="http://schemas.openxmlformats.org/officeDocument/2006/relationships/image" Target="../media/image44.png"/><Relationship Id="rId5" Type="http://schemas.openxmlformats.org/officeDocument/2006/relationships/image" Target="../media/image43.png"/><Relationship Id="rId10" Type="http://schemas.microsoft.com/office/2007/relationships/hdphoto" Target="../media/hdphoto2.wdp"/><Relationship Id="rId4" Type="http://schemas.openxmlformats.org/officeDocument/2006/relationships/image" Target="../media/image42.wmf"/><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143.xml"/><Relationship Id="rId6" Type="http://schemas.openxmlformats.org/officeDocument/2006/relationships/image" Target="../media/image45.png"/><Relationship Id="rId5" Type="http://schemas.openxmlformats.org/officeDocument/2006/relationships/image" Target="../media/image2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2.wmf"/><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8.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18.xml"/><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png"/><Relationship Id="rId2" Type="http://schemas.openxmlformats.org/officeDocument/2006/relationships/image" Target="../media/image52.gif"/><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gif"/></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audio" Target="../media/audio1.wav"/><Relationship Id="rId7"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audio" Target="../media/audio1.wav"/><Relationship Id="rId7"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5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7.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7.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F37DB1DE-A001-44F9-9013-D504062AB183}"/>
              </a:ext>
            </a:extLst>
          </p:cNvPr>
          <p:cNvSpPr txBox="1">
            <a:spLocks noChangeArrowheads="1"/>
          </p:cNvSpPr>
          <p:nvPr/>
        </p:nvSpPr>
        <p:spPr bwMode="auto">
          <a:xfrm>
            <a:off x="2209800" y="188595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vi-VN" altLang="en-US">
              <a:latin typeface=".VnArial Narrow" pitchFamily="34" charset="0"/>
              <a:cs typeface="Arial" panose="020B0604020202020204" pitchFamily="34" charset="0"/>
            </a:endParaRPr>
          </a:p>
        </p:txBody>
      </p:sp>
      <p:sp>
        <p:nvSpPr>
          <p:cNvPr id="3075" name="WordArt 3">
            <a:extLst>
              <a:ext uri="{FF2B5EF4-FFF2-40B4-BE49-F238E27FC236}">
                <a16:creationId xmlns:a16="http://schemas.microsoft.com/office/drawing/2014/main" id="{274BCB0D-9FEB-468B-A46E-446DB11F2C9F}"/>
              </a:ext>
            </a:extLst>
          </p:cNvPr>
          <p:cNvSpPr>
            <a:spLocks noChangeArrowheads="1" noChangeShapeType="1" noTextEdit="1"/>
          </p:cNvSpPr>
          <p:nvPr/>
        </p:nvSpPr>
        <p:spPr bwMode="auto">
          <a:xfrm>
            <a:off x="2397125" y="3165476"/>
            <a:ext cx="7848600" cy="1958975"/>
          </a:xfrm>
          <a:prstGeom prst="rect">
            <a:avLst/>
          </a:prstGeom>
        </p:spPr>
        <p:txBody>
          <a:bodyPr spcFirstLastPara="1" wrap="none" fromWordArt="1">
            <a:prstTxWarp prst="textArchUp">
              <a:avLst>
                <a:gd name="adj" fmla="val 10800004"/>
              </a:avLst>
            </a:prstTxWarp>
          </a:bodyPr>
          <a:lstStyle/>
          <a:p>
            <a:pPr algn="ctr"/>
            <a:r>
              <a:rPr lang="en-US" sz="6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Chào mừng quý thầy cô </a:t>
            </a:r>
          </a:p>
          <a:p>
            <a:pPr algn="ctr"/>
            <a:r>
              <a:rPr lang="en-US" sz="6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đến dự tiết học</a:t>
            </a:r>
          </a:p>
        </p:txBody>
      </p:sp>
      <p:pic>
        <p:nvPicPr>
          <p:cNvPr id="2052" name="Picture 4" descr="POINSET2">
            <a:extLst>
              <a:ext uri="{FF2B5EF4-FFF2-40B4-BE49-F238E27FC236}">
                <a16:creationId xmlns:a16="http://schemas.microsoft.com/office/drawing/2014/main" id="{C3063137-2126-44E1-B476-ADCBF181E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4775" y="4187639"/>
            <a:ext cx="2800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a:extLst>
              <a:ext uri="{FF2B5EF4-FFF2-40B4-BE49-F238E27FC236}">
                <a16:creationId xmlns:a16="http://schemas.microsoft.com/office/drawing/2014/main" id="{AC439DF8-25ED-4B2D-AC81-999603CC1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134601" y="3701864"/>
            <a:ext cx="1676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Buombay">
            <a:extLst>
              <a:ext uri="{FF2B5EF4-FFF2-40B4-BE49-F238E27FC236}">
                <a16:creationId xmlns:a16="http://schemas.microsoft.com/office/drawing/2014/main" id="{984C91A8-F47F-45C3-ABC1-D12679B288A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4230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a:extLst>
              <a:ext uri="{FF2B5EF4-FFF2-40B4-BE49-F238E27FC236}">
                <a16:creationId xmlns:a16="http://schemas.microsoft.com/office/drawing/2014/main" id="{92D892F9-35A9-43EC-8712-7ED23B185DBF}"/>
              </a:ext>
            </a:extLst>
          </p:cNvPr>
          <p:cNvSpPr txBox="1">
            <a:spLocks noChangeArrowheads="1"/>
          </p:cNvSpPr>
          <p:nvPr/>
        </p:nvSpPr>
        <p:spPr bwMode="auto">
          <a:xfrm>
            <a:off x="1524000" y="311616"/>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err="1">
                <a:latin typeface="Times New Roman" panose="02020603050405020304" pitchFamily="18" charset="0"/>
                <a:cs typeface="Times New Roman" panose="02020603050405020304" pitchFamily="18" charset="0"/>
              </a:rPr>
              <a:t>Trường</a:t>
            </a:r>
            <a:r>
              <a:rPr lang="en-US" altLang="en-US" sz="3200" b="1" dirty="0">
                <a:latin typeface="Times New Roman" panose="02020603050405020304" pitchFamily="18" charset="0"/>
                <a:cs typeface="Times New Roman" panose="02020603050405020304" pitchFamily="18" charset="0"/>
              </a:rPr>
              <a:t> THCS </a:t>
            </a:r>
            <a:r>
              <a:rPr lang="en-US" altLang="en-US" sz="3200" b="1" dirty="0" err="1">
                <a:latin typeface="Times New Roman" panose="02020603050405020304" pitchFamily="18" charset="0"/>
                <a:cs typeface="Times New Roman" panose="02020603050405020304" pitchFamily="18" charset="0"/>
              </a:rPr>
              <a:t>Tương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Hiệp</a:t>
            </a:r>
            <a:endParaRPr lang="en-US" altLang="en-US" sz="3200" b="1" dirty="0">
              <a:latin typeface="Times New Roman" panose="02020603050405020304" pitchFamily="18" charset="0"/>
              <a:cs typeface="Times New Roman" panose="02020603050405020304" pitchFamily="18" charset="0"/>
            </a:endParaRPr>
          </a:p>
          <a:p>
            <a:pPr algn="ctr" eaLnBrk="1" hangingPunct="1"/>
            <a:r>
              <a:rPr lang="en-US" altLang="en-US" sz="3200" b="1" dirty="0">
                <a:latin typeface="Times New Roman" panose="02020603050405020304" pitchFamily="18" charset="0"/>
                <a:cs typeface="Times New Roman" panose="02020603050405020304" pitchFamily="18" charset="0"/>
              </a:rPr>
              <a:t>GV: </a:t>
            </a:r>
            <a:r>
              <a:rPr lang="en-US" altLang="en-US" sz="3200" b="1" dirty="0" err="1">
                <a:latin typeface="Times New Roman" panose="02020603050405020304" pitchFamily="18" charset="0"/>
                <a:cs typeface="Times New Roman" panose="02020603050405020304" pitchFamily="18" charset="0"/>
              </a:rPr>
              <a:t>Nguyễn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Thị</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Liễu</a:t>
            </a:r>
            <a:endParaRPr lang="en-US" altLang="en-US" sz="3200" b="1"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D9AEEF5-626C-428B-AC01-EBC230DC72BC}"/>
              </a:ext>
            </a:extLst>
          </p:cNvPr>
          <p:cNvSpPr>
            <a:spLocks/>
          </p:cNvSpPr>
          <p:nvPr/>
        </p:nvSpPr>
        <p:spPr bwMode="auto">
          <a:xfrm>
            <a:off x="2362200" y="5638801"/>
            <a:ext cx="7772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5000" b="1" dirty="0">
                <a:solidFill>
                  <a:srgbClr val="0000FF"/>
                </a:solidFill>
                <a:latin typeface="Times New Roman" panose="02020603050405020304" pitchFamily="18" charset="0"/>
                <a:cs typeface="Times New Roman" panose="02020603050405020304" pitchFamily="18" charset="0"/>
              </a:rPr>
              <a:t>KHOA HỌC TỰ NHIÊN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500"/>
                                        <p:tgtEl>
                                          <p:spTgt spid="307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wedge">
                                      <p:cBhvr>
                                        <p:cTn id="10" dur="1000"/>
                                        <p:tgtEl>
                                          <p:spTgt spid="3079"/>
                                        </p:tgtEl>
                                      </p:cBhvr>
                                    </p:animEffect>
                                  </p:childTnLst>
                                </p:cTn>
                              </p:par>
                              <p:par>
                                <p:cTn id="11" presetID="16" presetClass="entr" presetSubtype="37" repeatCount="indefinite"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78056D5-D4C2-4728-A642-8AB4667FF956}"/>
              </a:ext>
            </a:extLst>
          </p:cNvPr>
          <p:cNvSpPr>
            <a:spLocks noGrp="1" noChangeArrowheads="1"/>
          </p:cNvSpPr>
          <p:nvPr>
            <p:ph type="title"/>
          </p:nvPr>
        </p:nvSpPr>
        <p:spPr>
          <a:xfrm>
            <a:off x="3291741" y="871271"/>
            <a:ext cx="5117153" cy="432000"/>
          </a:xfrm>
        </p:spPr>
        <p:txBody>
          <a:bodyPr/>
          <a:lstStyle/>
          <a:p>
            <a:pPr algn="ctr"/>
            <a:r>
              <a:rPr lang="en-US" altLang="en-US" b="1" dirty="0">
                <a:solidFill>
                  <a:srgbClr val="FF0000"/>
                </a:solidFill>
                <a:latin typeface="Times New Roman" panose="02020603050405020304" pitchFamily="18" charset="0"/>
                <a:cs typeface="Times New Roman" panose="02020603050405020304" pitchFamily="18" charset="0"/>
              </a:rPr>
              <a:t>MỤC TIÊU</a:t>
            </a:r>
          </a:p>
        </p:txBody>
      </p:sp>
      <p:sp>
        <p:nvSpPr>
          <p:cNvPr id="3" name="Content Placeholder 2">
            <a:extLst>
              <a:ext uri="{FF2B5EF4-FFF2-40B4-BE49-F238E27FC236}">
                <a16:creationId xmlns:a16="http://schemas.microsoft.com/office/drawing/2014/main" id="{3101527C-3DFC-4B14-91F0-DE5AB480F076}"/>
              </a:ext>
            </a:extLst>
          </p:cNvPr>
          <p:cNvSpPr>
            <a:spLocks noGrp="1"/>
          </p:cNvSpPr>
          <p:nvPr>
            <p:ph idx="1"/>
          </p:nvPr>
        </p:nvSpPr>
        <p:spPr>
          <a:xfrm>
            <a:off x="1828800" y="1905000"/>
            <a:ext cx="8496300" cy="3200400"/>
          </a:xfrm>
        </p:spPr>
        <p:txBody>
          <a:bodyPr/>
          <a:lstStyle/>
          <a:p>
            <a:pPr marL="0" indent="0">
              <a:lnSpc>
                <a:spcPct val="150000"/>
              </a:lnSpc>
              <a:buNone/>
              <a:defRPr/>
            </a:pP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niệm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khóa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lưỡng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a:t>
            </a:r>
          </a:p>
          <a:p>
            <a:pPr>
              <a:lnSpc>
                <a:spcPct val="150000"/>
              </a:lnSpc>
              <a:buFontTx/>
              <a:buChar char="-"/>
              <a:defRPr/>
            </a:pPr>
            <a:r>
              <a:rPr lang="en-US" sz="3200" dirty="0" err="1">
                <a:solidFill>
                  <a:srgbClr val="0000FF"/>
                </a:solidFill>
                <a:latin typeface="Times New Roman" panose="02020603050405020304" pitchFamily="18" charset="0"/>
                <a:cs typeface="Times New Roman" panose="02020603050405020304" pitchFamily="18" charset="0"/>
              </a:rPr>
              <a:t>Nêu</a:t>
            </a:r>
            <a:r>
              <a:rPr lang="en-US" sz="3200" dirty="0">
                <a:solidFill>
                  <a:srgbClr val="0000FF"/>
                </a:solidFill>
                <a:latin typeface="Times New Roman" panose="02020603050405020304" pitchFamily="18" charset="0"/>
                <a:cs typeface="Times New Roman" panose="02020603050405020304" pitchFamily="18" charset="0"/>
              </a:rPr>
              <a:t> đ</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err="1">
                <a:solidFill>
                  <a:srgbClr val="0000FF"/>
                </a:solidFill>
                <a:latin typeface="Times New Roman" panose="02020603050405020304" pitchFamily="18" charset="0"/>
                <a:cs typeface="Times New Roman" panose="02020603050405020304" pitchFamily="18" charset="0"/>
              </a:rPr>
              <a:t>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b</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err="1">
                <a:solidFill>
                  <a:srgbClr val="0000FF"/>
                </a:solidFill>
                <a:latin typeface="Times New Roman" panose="02020603050405020304" pitchFamily="18" charset="0"/>
                <a:cs typeface="Times New Roman" panose="02020603050405020304" pitchFamily="18" charset="0"/>
              </a:rPr>
              <a:t>ớc</a:t>
            </a:r>
            <a:r>
              <a:rPr lang="vi-VN" sz="3200" dirty="0">
                <a:solidFill>
                  <a:srgbClr val="0000FF"/>
                </a:solidFill>
                <a:latin typeface="Times New Roman" panose="02020603050405020304" pitchFamily="18" charset="0"/>
                <a:cs typeface="Times New Roman" panose="02020603050405020304" pitchFamily="18" charset="0"/>
              </a:rPr>
              <a:t> xây dựng khóa lưỡng phân.</a:t>
            </a:r>
            <a:endParaRPr lang="en-US" sz="3200" dirty="0">
              <a:solidFill>
                <a:srgbClr val="0000FF"/>
              </a:solidFill>
              <a:latin typeface="Times New Roman" panose="02020603050405020304" pitchFamily="18" charset="0"/>
              <a:cs typeface="Times New Roman" panose="02020603050405020304" pitchFamily="18" charset="0"/>
            </a:endParaRPr>
          </a:p>
          <a:p>
            <a:pPr>
              <a:lnSpc>
                <a:spcPct val="150000"/>
              </a:lnSpc>
              <a:buFontTx/>
              <a:buChar char="-"/>
              <a:defRPr/>
            </a:pPr>
            <a:r>
              <a:rPr lang="en-US" sz="3200" dirty="0" err="1">
                <a:solidFill>
                  <a:srgbClr val="0000FF"/>
                </a:solidFill>
                <a:latin typeface="Times New Roman" panose="02020603050405020304" pitchFamily="18" charset="0"/>
                <a:cs typeface="Times New Roman" panose="02020603050405020304" pitchFamily="18" charset="0"/>
              </a:rPr>
              <a:t>Biết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khóa</a:t>
            </a:r>
            <a:r>
              <a:rPr lang="en-US" sz="3200" dirty="0">
                <a:solidFill>
                  <a:srgbClr val="0000FF"/>
                </a:solidFill>
                <a:latin typeface="Times New Roman" panose="02020603050405020304" pitchFamily="18" charset="0"/>
                <a:cs typeface="Times New Roman" panose="02020603050405020304" pitchFamily="18" charset="0"/>
              </a:rPr>
              <a:t> l</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err="1">
                <a:solidFill>
                  <a:srgbClr val="0000FF"/>
                </a:solidFill>
                <a:latin typeface="Times New Roman" panose="02020603050405020304" pitchFamily="18" charset="0"/>
                <a:cs typeface="Times New Roman" panose="02020603050405020304" pitchFamily="18" charset="0"/>
              </a:rPr>
              <a:t>ỡng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loại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sinh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vật</a:t>
            </a:r>
            <a:endParaRPr lang="en-US" sz="3200" dirty="0">
              <a:solidFill>
                <a:srgbClr val="0000FF"/>
              </a:solidFill>
              <a:latin typeface="Times New Roman" panose="02020603050405020304" pitchFamily="18" charset="0"/>
              <a:cs typeface="Times New Roman" panose="02020603050405020304" pitchFamily="18" charset="0"/>
            </a:endParaRPr>
          </a:p>
          <a:p>
            <a:pPr marL="0" indent="0">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Picture 2" descr="HÌNH ẢNH MẦM NON: Hình ảnh con thỏ đẹp">
            <a:extLst>
              <a:ext uri="{FF2B5EF4-FFF2-40B4-BE49-F238E27FC236}">
                <a16:creationId xmlns:a16="http://schemas.microsoft.com/office/drawing/2014/main" id="{ADAE24AB-7F95-4A1E-94D1-8E2E40E07C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010" y="323194"/>
            <a:ext cx="2891839" cy="23026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á rô phi thường – Gold Land 株式会社">
            <a:extLst>
              <a:ext uri="{FF2B5EF4-FFF2-40B4-BE49-F238E27FC236}">
                <a16:creationId xmlns:a16="http://schemas.microsoft.com/office/drawing/2014/main" id="{CBE80FE4-F2E9-49B4-9611-E8EE69DAF9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64" b="21432"/>
          <a:stretch/>
        </p:blipFill>
        <p:spPr bwMode="auto">
          <a:xfrm>
            <a:off x="428598" y="3976577"/>
            <a:ext cx="3598510" cy="200091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E36747D9-A365-4E87-BAE7-E01BF53DE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320" y="3103807"/>
            <a:ext cx="3746453" cy="37464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him bồ câu PNG là một tải về miễn phí - Crazy Png-PNG images miễn phí tải  về-Crazy Png--PNG images miễn phí tải về">
            <a:extLst>
              <a:ext uri="{FF2B5EF4-FFF2-40B4-BE49-F238E27FC236}">
                <a16:creationId xmlns:a16="http://schemas.microsoft.com/office/drawing/2014/main" id="{D8C607E3-8716-43FF-B3F8-9AF993DF0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108" y="313470"/>
            <a:ext cx="3476878" cy="22245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2F7CBF-8854-4BE6-8E44-E5298E2E6132}"/>
              </a:ext>
            </a:extLst>
          </p:cNvPr>
          <p:cNvSpPr txBox="1"/>
          <p:nvPr/>
        </p:nvSpPr>
        <p:spPr>
          <a:xfrm>
            <a:off x="991876" y="2718736"/>
            <a:ext cx="19457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 thỏ</a:t>
            </a:r>
          </a:p>
        </p:txBody>
      </p:sp>
      <p:sp>
        <p:nvSpPr>
          <p:cNvPr id="12" name="TextBox 11">
            <a:extLst>
              <a:ext uri="{FF2B5EF4-FFF2-40B4-BE49-F238E27FC236}">
                <a16:creationId xmlns:a16="http://schemas.microsoft.com/office/drawing/2014/main" id="{0D928D80-D5A2-4AA4-A0C2-B2AB7183BBDA}"/>
              </a:ext>
            </a:extLst>
          </p:cNvPr>
          <p:cNvSpPr txBox="1"/>
          <p:nvPr/>
        </p:nvSpPr>
        <p:spPr>
          <a:xfrm>
            <a:off x="991876" y="5977491"/>
            <a:ext cx="19457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 cá rô phi</a:t>
            </a:r>
          </a:p>
        </p:txBody>
      </p:sp>
      <p:sp>
        <p:nvSpPr>
          <p:cNvPr id="13" name="TextBox 12">
            <a:extLst>
              <a:ext uri="{FF2B5EF4-FFF2-40B4-BE49-F238E27FC236}">
                <a16:creationId xmlns:a16="http://schemas.microsoft.com/office/drawing/2014/main" id="{F49E78E3-6D0E-4E4B-BD7D-FACE12F22AAC}"/>
              </a:ext>
            </a:extLst>
          </p:cNvPr>
          <p:cNvSpPr txBox="1"/>
          <p:nvPr/>
        </p:nvSpPr>
        <p:spPr>
          <a:xfrm>
            <a:off x="6851159" y="5977491"/>
            <a:ext cx="19457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Cây hoa sen</a:t>
            </a:r>
          </a:p>
        </p:txBody>
      </p:sp>
      <p:sp>
        <p:nvSpPr>
          <p:cNvPr id="14" name="TextBox 13">
            <a:extLst>
              <a:ext uri="{FF2B5EF4-FFF2-40B4-BE49-F238E27FC236}">
                <a16:creationId xmlns:a16="http://schemas.microsoft.com/office/drawing/2014/main" id="{6CC6A4E7-E084-4E1E-9B03-72B0978F72F0}"/>
              </a:ext>
            </a:extLst>
          </p:cNvPr>
          <p:cNvSpPr txBox="1"/>
          <p:nvPr/>
        </p:nvSpPr>
        <p:spPr>
          <a:xfrm>
            <a:off x="4602842" y="2718736"/>
            <a:ext cx="19457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Chim bồ câu</a:t>
            </a:r>
          </a:p>
        </p:txBody>
      </p:sp>
      <p:sp>
        <p:nvSpPr>
          <p:cNvPr id="9" name="Thought Bubble: Cloud 8">
            <a:extLst>
              <a:ext uri="{FF2B5EF4-FFF2-40B4-BE49-F238E27FC236}">
                <a16:creationId xmlns:a16="http://schemas.microsoft.com/office/drawing/2014/main" id="{C9C41DB6-CFFE-46C6-9E65-57DD20340553}"/>
              </a:ext>
            </a:extLst>
          </p:cNvPr>
          <p:cNvSpPr/>
          <p:nvPr/>
        </p:nvSpPr>
        <p:spPr>
          <a:xfrm>
            <a:off x="6851159" y="1201271"/>
            <a:ext cx="5182792" cy="3496235"/>
          </a:xfrm>
          <a:prstGeom prst="cloudCallout">
            <a:avLst>
              <a:gd name="adj1" fmla="val -40723"/>
              <a:gd name="adj2" fmla="val 78382"/>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Phân</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biệt</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những</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sinh</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vật</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trên</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hình</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dựa</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vào</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các</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đặc</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điểm</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khả</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năng</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di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chuyển</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bay,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chân</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môi</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trường</a:t>
            </a:r>
            <a:r>
              <a:rPr kumimoji="0" lang="en-US" sz="2800" b="1" i="0" u="none" strike="noStrike" kern="1200" cap="none" spc="0" normalizeH="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297D53">
                    <a:lumMod val="50000"/>
                  </a:srgbClr>
                </a:solidFill>
                <a:effectLst/>
                <a:uLnTx/>
                <a:uFillTx/>
                <a:latin typeface="Times New Roman" panose="02020603050405020304" pitchFamily="18" charset="0"/>
                <a:cs typeface="Times New Roman" panose="02020603050405020304" pitchFamily="18" charset="0"/>
              </a:rPr>
              <a:t>sống</a:t>
            </a:r>
            <a:r>
              <a:rPr kumimoji="0" lang="vi-VN" sz="2800" b="1" i="0" u="none" strike="noStrike" kern="1200" cap="none" spc="0" normalizeH="0" baseline="0" noProof="0" dirty="0">
                <a:ln>
                  <a:noFill/>
                </a:ln>
                <a:solidFill>
                  <a:srgbClr val="297D53">
                    <a:lumMod val="50000"/>
                  </a:srgbClr>
                </a:solidFill>
                <a:effectLst/>
                <a:uLnTx/>
                <a:uFillTx/>
                <a:latin typeface="Times New Roman" panose="02020603050405020304" pitchFamily="18" charset="0"/>
                <a:cs typeface="Times New Roman" panose="02020603050405020304" pitchFamily="18" charset="0"/>
              </a:rPr>
              <a:t>?</a:t>
            </a:r>
          </a:p>
        </p:txBody>
      </p:sp>
      <p:pic>
        <p:nvPicPr>
          <p:cNvPr id="15" name="图片 6">
            <a:extLst>
              <a:ext uri="{FF2B5EF4-FFF2-40B4-BE49-F238E27FC236}">
                <a16:creationId xmlns:a16="http://schemas.microsoft.com/office/drawing/2014/main" id="{5263C788-AFE2-4328-9B21-E97C1CE54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2206" y="46890"/>
            <a:ext cx="1821745" cy="2578931"/>
          </a:xfrm>
          <a:prstGeom prst="rect">
            <a:avLst/>
          </a:prstGeom>
        </p:spPr>
      </p:pic>
    </p:spTree>
    <p:extLst>
      <p:ext uri="{BB962C8B-B14F-4D97-AF65-F5344CB8AC3E}">
        <p14:creationId xmlns:p14="http://schemas.microsoft.com/office/powerpoint/2010/main" val="17135561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BF7458D7-BC14-428C-BE4A-1EECCF6EBD61}"/>
              </a:ext>
            </a:extLst>
          </p:cNvPr>
          <p:cNvGraphicFramePr>
            <a:graphicFrameLocks noGrp="1"/>
          </p:cNvGraphicFramePr>
          <p:nvPr>
            <p:extLst>
              <p:ext uri="{D42A27DB-BD31-4B8C-83A1-F6EECF244321}">
                <p14:modId xmlns:p14="http://schemas.microsoft.com/office/powerpoint/2010/main" val="102997418"/>
              </p:ext>
            </p:extLst>
          </p:nvPr>
        </p:nvGraphicFramePr>
        <p:xfrm>
          <a:off x="180514" y="167527"/>
          <a:ext cx="8712946" cy="6104272"/>
        </p:xfrm>
        <a:graphic>
          <a:graphicData uri="http://schemas.openxmlformats.org/drawingml/2006/table">
            <a:tbl>
              <a:tblPr firstRow="1" bandRow="1">
                <a:tableStyleId>{F5AB1C69-6EDB-4FF4-983F-18BD219EF322}</a:tableStyleId>
              </a:tblPr>
              <a:tblGrid>
                <a:gridCol w="1774457">
                  <a:extLst>
                    <a:ext uri="{9D8B030D-6E8A-4147-A177-3AD203B41FA5}">
                      <a16:colId xmlns:a16="http://schemas.microsoft.com/office/drawing/2014/main" val="282800983"/>
                    </a:ext>
                  </a:extLst>
                </a:gridCol>
                <a:gridCol w="2115879">
                  <a:extLst>
                    <a:ext uri="{9D8B030D-6E8A-4147-A177-3AD203B41FA5}">
                      <a16:colId xmlns:a16="http://schemas.microsoft.com/office/drawing/2014/main" val="521175403"/>
                    </a:ext>
                  </a:extLst>
                </a:gridCol>
                <a:gridCol w="4822610">
                  <a:extLst>
                    <a:ext uri="{9D8B030D-6E8A-4147-A177-3AD203B41FA5}">
                      <a16:colId xmlns:a16="http://schemas.microsoft.com/office/drawing/2014/main" val="1533186916"/>
                    </a:ext>
                  </a:extLst>
                </a:gridCol>
              </a:tblGrid>
              <a:tr h="948506">
                <a:tc gridSpan="2">
                  <a:txBody>
                    <a:bodyPr/>
                    <a:lstStyle/>
                    <a:p>
                      <a:pPr algn="ctr"/>
                      <a:r>
                        <a:rPr lang="en-US" sz="2800" dirty="0">
                          <a:latin typeface="#9Slide03 Saira SemiCondensed B" panose="00000806000000000000" pitchFamily="2" charset="0"/>
                        </a:rPr>
                        <a:t>SINH VẬT</a:t>
                      </a:r>
                    </a:p>
                  </a:txBody>
                  <a:tcPr anchor="ctr"/>
                </a:tc>
                <a:tc hMerge="1">
                  <a:txBody>
                    <a:bodyPr/>
                    <a:lstStyle/>
                    <a:p>
                      <a:endParaRPr lang="en-US" dirty="0"/>
                    </a:p>
                  </a:txBody>
                  <a:tcPr/>
                </a:tc>
                <a:tc>
                  <a:txBody>
                    <a:bodyPr/>
                    <a:lstStyle/>
                    <a:p>
                      <a:pPr algn="ctr"/>
                      <a:r>
                        <a:rPr lang="en-US" sz="2800" dirty="0">
                          <a:latin typeface="#9Slide03 Saira SemiCondensed B" panose="00000806000000000000" pitchFamily="2" charset="0"/>
                        </a:rPr>
                        <a:t>ĐẶC ĐIỂM</a:t>
                      </a:r>
                    </a:p>
                  </a:txBody>
                  <a:tcPr anchor="ctr"/>
                </a:tc>
                <a:extLst>
                  <a:ext uri="{0D108BD9-81ED-4DB2-BD59-A6C34878D82A}">
                    <a16:rowId xmlns:a16="http://schemas.microsoft.com/office/drawing/2014/main" val="1947727008"/>
                  </a:ext>
                </a:extLst>
              </a:tr>
              <a:tr h="1316064">
                <a:tc>
                  <a:txBody>
                    <a:bodyPr/>
                    <a:lstStyle/>
                    <a:p>
                      <a:pPr algn="just"/>
                      <a:r>
                        <a:rPr lang="vi-VN" sz="2400" noProof="0" dirty="0">
                          <a:latin typeface="#9Slide03 Saira SemiCondensed B" panose="00000806000000000000" pitchFamily="2" charset="0"/>
                        </a:rPr>
                        <a:t>Con thỏ</a:t>
                      </a:r>
                    </a:p>
                  </a:txBody>
                  <a:tcPr anchor="ctr"/>
                </a:tc>
                <a:tc>
                  <a:txBody>
                    <a:bodyPr/>
                    <a:lstStyle/>
                    <a:p>
                      <a:pPr algn="just"/>
                      <a:endParaRPr lang="en-US" sz="2400" dirty="0">
                        <a:latin typeface="#9Slide03 Saira SemiCondensed B" panose="00000806000000000000" pitchFamily="2" charset="0"/>
                      </a:endParaRPr>
                    </a:p>
                  </a:txBody>
                  <a:tcPr anchor="ctr"/>
                </a:tc>
                <a:tc>
                  <a:txBody>
                    <a:bodyPr/>
                    <a:lstStyle/>
                    <a:p>
                      <a:pPr algn="just"/>
                      <a:endParaRPr lang="en-US" sz="2400" dirty="0">
                        <a:latin typeface="#9Slide03 Saira SemiCondensed B" panose="00000806000000000000" pitchFamily="2" charset="0"/>
                      </a:endParaRPr>
                    </a:p>
                  </a:txBody>
                  <a:tcPr anchor="ctr"/>
                </a:tc>
                <a:extLst>
                  <a:ext uri="{0D108BD9-81ED-4DB2-BD59-A6C34878D82A}">
                    <a16:rowId xmlns:a16="http://schemas.microsoft.com/office/drawing/2014/main" val="3479152732"/>
                  </a:ext>
                </a:extLst>
              </a:tr>
              <a:tr h="1207574">
                <a:tc>
                  <a:txBody>
                    <a:bodyPr/>
                    <a:lstStyle/>
                    <a:p>
                      <a:pPr algn="just"/>
                      <a:r>
                        <a:rPr lang="vi-VN" sz="2400" noProof="0">
                          <a:latin typeface="#9Slide03 Saira SemiCondensed B" panose="00000806000000000000" pitchFamily="2" charset="0"/>
                        </a:rPr>
                        <a:t>Cây hoa sen</a:t>
                      </a:r>
                    </a:p>
                  </a:txBody>
                  <a:tcPr anchor="ctr"/>
                </a:tc>
                <a:tc>
                  <a:txBody>
                    <a:bodyPr/>
                    <a:lstStyle/>
                    <a:p>
                      <a:pPr algn="just"/>
                      <a:endParaRPr lang="en-US" sz="2400" dirty="0">
                        <a:latin typeface="#9Slide03 Saira SemiCondensed B" panose="00000806000000000000" pitchFamily="2" charset="0"/>
                      </a:endParaRPr>
                    </a:p>
                  </a:txBody>
                  <a:tcPr anchor="ctr"/>
                </a:tc>
                <a:tc>
                  <a:txBody>
                    <a:bodyPr/>
                    <a:lstStyle/>
                    <a:p>
                      <a:pPr algn="just"/>
                      <a:endParaRPr lang="en-US" sz="2400" dirty="0">
                        <a:latin typeface="#9Slide03 Saira SemiCondensed B" panose="00000806000000000000" pitchFamily="2" charset="0"/>
                      </a:endParaRPr>
                    </a:p>
                  </a:txBody>
                  <a:tcPr anchor="ctr"/>
                </a:tc>
                <a:extLst>
                  <a:ext uri="{0D108BD9-81ED-4DB2-BD59-A6C34878D82A}">
                    <a16:rowId xmlns:a16="http://schemas.microsoft.com/office/drawing/2014/main" val="3948254393"/>
                  </a:ext>
                </a:extLst>
              </a:tr>
              <a:tr h="1316064">
                <a:tc>
                  <a:txBody>
                    <a:bodyPr/>
                    <a:lstStyle/>
                    <a:p>
                      <a:pPr algn="just"/>
                      <a:r>
                        <a:rPr lang="vi-VN" sz="2400" noProof="0">
                          <a:latin typeface="#9Slide03 Saira SemiCondensed B" panose="00000806000000000000" pitchFamily="2" charset="0"/>
                        </a:rPr>
                        <a:t>Cá rô phi</a:t>
                      </a:r>
                    </a:p>
                  </a:txBody>
                  <a:tcPr anchor="ctr"/>
                </a:tc>
                <a:tc>
                  <a:txBody>
                    <a:bodyPr/>
                    <a:lstStyle/>
                    <a:p>
                      <a:pPr algn="just"/>
                      <a:endParaRPr lang="en-US" sz="2400" dirty="0">
                        <a:latin typeface="#9Slide03 Saira SemiCondensed B" panose="00000806000000000000" pitchFamily="2" charset="0"/>
                      </a:endParaRPr>
                    </a:p>
                  </a:txBody>
                  <a:tcPr anchor="ctr"/>
                </a:tc>
                <a:tc>
                  <a:txBody>
                    <a:bodyPr/>
                    <a:lstStyle/>
                    <a:p>
                      <a:pPr algn="just"/>
                      <a:endParaRPr lang="en-US" sz="2400" dirty="0">
                        <a:latin typeface="#9Slide03 Saira SemiCondensed B" panose="00000806000000000000" pitchFamily="2" charset="0"/>
                      </a:endParaRPr>
                    </a:p>
                  </a:txBody>
                  <a:tcPr anchor="ctr"/>
                </a:tc>
                <a:extLst>
                  <a:ext uri="{0D108BD9-81ED-4DB2-BD59-A6C34878D82A}">
                    <a16:rowId xmlns:a16="http://schemas.microsoft.com/office/drawing/2014/main" val="3746583464"/>
                  </a:ext>
                </a:extLst>
              </a:tr>
              <a:tr h="1316064">
                <a:tc>
                  <a:txBody>
                    <a:bodyPr/>
                    <a:lstStyle/>
                    <a:p>
                      <a:pPr algn="just"/>
                      <a:r>
                        <a:rPr lang="vi-VN" sz="2400" noProof="0" dirty="0">
                          <a:latin typeface="#9Slide03 Saira SemiCondensed B" panose="00000806000000000000" pitchFamily="2" charset="0"/>
                        </a:rPr>
                        <a:t>Chim bồ câu</a:t>
                      </a:r>
                    </a:p>
                  </a:txBody>
                  <a:tcPr anchor="ctr"/>
                </a:tc>
                <a:tc>
                  <a:txBody>
                    <a:bodyPr/>
                    <a:lstStyle/>
                    <a:p>
                      <a:pPr algn="just"/>
                      <a:endParaRPr lang="en-US" sz="2400">
                        <a:latin typeface="#9Slide03 Saira SemiCondensed B" panose="00000806000000000000" pitchFamily="2" charset="0"/>
                      </a:endParaRPr>
                    </a:p>
                  </a:txBody>
                  <a:tcPr anchor="ctr"/>
                </a:tc>
                <a:tc>
                  <a:txBody>
                    <a:bodyPr/>
                    <a:lstStyle/>
                    <a:p>
                      <a:pPr algn="just"/>
                      <a:endParaRPr lang="en-US" sz="2400" dirty="0">
                        <a:latin typeface="#9Slide03 Saira SemiCondensed B" panose="00000806000000000000" pitchFamily="2" charset="0"/>
                      </a:endParaRPr>
                    </a:p>
                  </a:txBody>
                  <a:tcPr anchor="ctr"/>
                </a:tc>
                <a:extLst>
                  <a:ext uri="{0D108BD9-81ED-4DB2-BD59-A6C34878D82A}">
                    <a16:rowId xmlns:a16="http://schemas.microsoft.com/office/drawing/2014/main" val="621141113"/>
                  </a:ext>
                </a:extLst>
              </a:tr>
            </a:tbl>
          </a:graphicData>
        </a:graphic>
      </p:graphicFrame>
      <p:pic>
        <p:nvPicPr>
          <p:cNvPr id="8" name="Picture 2" descr="HÌNH ẢNH MẦM NON: Hình ảnh con thỏ đẹp">
            <a:extLst>
              <a:ext uri="{FF2B5EF4-FFF2-40B4-BE49-F238E27FC236}">
                <a16:creationId xmlns:a16="http://schemas.microsoft.com/office/drawing/2014/main" id="{8EE6B612-B174-4F0F-AA58-610BE68BC0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6711" y="963930"/>
            <a:ext cx="1601866" cy="12754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3C5D8FF-4BA4-4251-BAB5-F385EE400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691" y="2288518"/>
            <a:ext cx="1406182" cy="12615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á rô phi thường – Gold Land 株式会社">
            <a:extLst>
              <a:ext uri="{FF2B5EF4-FFF2-40B4-BE49-F238E27FC236}">
                <a16:creationId xmlns:a16="http://schemas.microsoft.com/office/drawing/2014/main" id="{9D246B86-1335-406D-A13A-19E8FA8CBB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964" b="21432"/>
          <a:stretch/>
        </p:blipFill>
        <p:spPr bwMode="auto">
          <a:xfrm>
            <a:off x="1865498" y="3731417"/>
            <a:ext cx="2166410" cy="12046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im bồ câu PNG là một tải về miễn phí - Crazy Png-PNG images miễn phí tải  về-Crazy Png--PNG images miễn phí tải về">
            <a:extLst>
              <a:ext uri="{FF2B5EF4-FFF2-40B4-BE49-F238E27FC236}">
                <a16:creationId xmlns:a16="http://schemas.microsoft.com/office/drawing/2014/main" id="{2ED8DA2A-80AF-445B-B1A3-4F5AE4FB2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896" y="4933966"/>
            <a:ext cx="1882761" cy="12046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37256E4-DA45-4F38-80FF-38330B97E7D9}"/>
              </a:ext>
            </a:extLst>
          </p:cNvPr>
          <p:cNvSpPr txBox="1"/>
          <p:nvPr/>
        </p:nvSpPr>
        <p:spPr>
          <a:xfrm>
            <a:off x="4136065" y="1137683"/>
            <a:ext cx="4508205" cy="1127053"/>
          </a:xfrm>
          <a:prstGeom prst="rect">
            <a:avLst/>
          </a:prstGeom>
          <a:noFill/>
        </p:spPr>
        <p:txBody>
          <a:bodyPr wrap="square" lIns="0" tIns="0" rIns="0" bIns="0" rtlCol="0" anchor="ctr">
            <a:noAutofit/>
          </a:bodyPr>
          <a:lstStyle/>
          <a:p>
            <a:pPr marL="0" marR="0" lvl="0" indent="0"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28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k</a:t>
            </a: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hả năng di chuyển; có chân; không biết bay; sống trên cạn</a:t>
            </a:r>
          </a:p>
        </p:txBody>
      </p:sp>
      <p:sp>
        <p:nvSpPr>
          <p:cNvPr id="13" name="TextBox 12">
            <a:extLst>
              <a:ext uri="{FF2B5EF4-FFF2-40B4-BE49-F238E27FC236}">
                <a16:creationId xmlns:a16="http://schemas.microsoft.com/office/drawing/2014/main" id="{D5D65324-1150-43B0-84E5-CE9814933323}"/>
              </a:ext>
            </a:extLst>
          </p:cNvPr>
          <p:cNvSpPr txBox="1"/>
          <p:nvPr/>
        </p:nvSpPr>
        <p:spPr>
          <a:xfrm>
            <a:off x="4136065" y="2288518"/>
            <a:ext cx="4380613" cy="1127053"/>
          </a:xfrm>
          <a:prstGeom prst="rect">
            <a:avLst/>
          </a:prstGeom>
          <a:noFill/>
        </p:spPr>
        <p:txBody>
          <a:bodyPr wrap="square" lIns="0" tIns="0" rIns="0" bIns="0" rtlCol="0" anchor="ctr">
            <a:no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Không có khả năng di chuyển; sống dưới nước</a:t>
            </a:r>
          </a:p>
        </p:txBody>
      </p:sp>
      <p:sp>
        <p:nvSpPr>
          <p:cNvPr id="14" name="TextBox 13">
            <a:extLst>
              <a:ext uri="{FF2B5EF4-FFF2-40B4-BE49-F238E27FC236}">
                <a16:creationId xmlns:a16="http://schemas.microsoft.com/office/drawing/2014/main" id="{5922F14D-A795-476E-9920-DE247987AAE9}"/>
              </a:ext>
            </a:extLst>
          </p:cNvPr>
          <p:cNvSpPr txBox="1"/>
          <p:nvPr/>
        </p:nvSpPr>
        <p:spPr>
          <a:xfrm>
            <a:off x="4136065" y="3640417"/>
            <a:ext cx="4694170" cy="1127053"/>
          </a:xfrm>
          <a:prstGeom prst="rect">
            <a:avLst/>
          </a:prstGeom>
          <a:noFill/>
        </p:spPr>
        <p:txBody>
          <a:bodyPr wrap="square" lIns="0" tIns="0" rIns="0" bIns="0" rtlCol="0" anchor="ctr">
            <a:no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Có khả năng di chuyển; không có chân; không biết bay; sống dưới nước</a:t>
            </a:r>
          </a:p>
        </p:txBody>
      </p:sp>
      <p:sp>
        <p:nvSpPr>
          <p:cNvPr id="15" name="TextBox 14">
            <a:extLst>
              <a:ext uri="{FF2B5EF4-FFF2-40B4-BE49-F238E27FC236}">
                <a16:creationId xmlns:a16="http://schemas.microsoft.com/office/drawing/2014/main" id="{87439305-5FAC-4242-84C1-545046F4228C}"/>
              </a:ext>
            </a:extLst>
          </p:cNvPr>
          <p:cNvSpPr txBox="1"/>
          <p:nvPr/>
        </p:nvSpPr>
        <p:spPr>
          <a:xfrm>
            <a:off x="4136065" y="5042471"/>
            <a:ext cx="4631417" cy="1127053"/>
          </a:xfrm>
          <a:prstGeom prst="rect">
            <a:avLst/>
          </a:prstGeom>
          <a:noFill/>
        </p:spPr>
        <p:txBody>
          <a:bodyPr wrap="square" lIns="0" tIns="0" rIns="0" bIns="0" rtlCol="0" anchor="ctr">
            <a:no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Có khả năng di chuyển; có chân; biết bay; sống trên cạn</a:t>
            </a:r>
          </a:p>
        </p:txBody>
      </p:sp>
      <p:grpSp>
        <p:nvGrpSpPr>
          <p:cNvPr id="18" name="Group 17">
            <a:extLst>
              <a:ext uri="{FF2B5EF4-FFF2-40B4-BE49-F238E27FC236}">
                <a16:creationId xmlns:a16="http://schemas.microsoft.com/office/drawing/2014/main" id="{25A86E6D-AF62-4C53-B361-584FFBAF1C9D}"/>
              </a:ext>
            </a:extLst>
          </p:cNvPr>
          <p:cNvGrpSpPr/>
          <p:nvPr/>
        </p:nvGrpSpPr>
        <p:grpSpPr>
          <a:xfrm>
            <a:off x="8893460" y="1137683"/>
            <a:ext cx="3072038" cy="3904788"/>
            <a:chOff x="8817012" y="1509821"/>
            <a:chExt cx="3009014" cy="3802426"/>
          </a:xfrm>
        </p:grpSpPr>
        <p:sp>
          <p:nvSpPr>
            <p:cNvPr id="16" name="Rectangle 15">
              <a:extLst>
                <a:ext uri="{FF2B5EF4-FFF2-40B4-BE49-F238E27FC236}">
                  <a16:creationId xmlns:a16="http://schemas.microsoft.com/office/drawing/2014/main" id="{23B2CDA8-34AE-4611-AD4C-F67DAF7EEFBE}"/>
                </a:ext>
              </a:extLst>
            </p:cNvPr>
            <p:cNvSpPr/>
            <p:nvPr/>
          </p:nvSpPr>
          <p:spPr>
            <a:xfrm>
              <a:off x="9021052" y="2143745"/>
              <a:ext cx="2601830" cy="31685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9Slide03 Saira SemiCondensed B" panose="00000806000000000000" pitchFamily="2" charset="0"/>
                <a:ea typeface="+mn-ea"/>
                <a:cs typeface="Arial" panose="020B0604020202020204" pitchFamily="34" charset="0"/>
              </a:endParaRPr>
            </a:p>
            <a:p>
              <a:pPr marL="0" marR="0" lvl="0" indent="0"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Những tiêu chí nào có thể được sử dụng để phân biệt 4 sinh vật đó?</a:t>
              </a:r>
            </a:p>
          </p:txBody>
        </p:sp>
        <p:sp>
          <p:nvSpPr>
            <p:cNvPr id="17" name="Rectangle 16">
              <a:extLst>
                <a:ext uri="{FF2B5EF4-FFF2-40B4-BE49-F238E27FC236}">
                  <a16:creationId xmlns:a16="http://schemas.microsoft.com/office/drawing/2014/main" id="{5AB75BC5-8DDB-4221-873A-A2C7C8509287}"/>
                </a:ext>
              </a:extLst>
            </p:cNvPr>
            <p:cNvSpPr/>
            <p:nvPr/>
          </p:nvSpPr>
          <p:spPr>
            <a:xfrm>
              <a:off x="8817012" y="2009553"/>
              <a:ext cx="3009014" cy="50633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12292" name="Picture 4" descr="Question">
              <a:extLst>
                <a:ext uri="{FF2B5EF4-FFF2-40B4-BE49-F238E27FC236}">
                  <a16:creationId xmlns:a16="http://schemas.microsoft.com/office/drawing/2014/main" id="{C405856A-1542-4215-B2A5-80D0C33E8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7012" y="1509821"/>
              <a:ext cx="1391093" cy="13910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10819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4" name="Picture 3">
            <a:extLst>
              <a:ext uri="{FF2B5EF4-FFF2-40B4-BE49-F238E27FC236}">
                <a16:creationId xmlns:a16="http://schemas.microsoft.com/office/drawing/2014/main" id="{CEC8BA58-0412-4E7C-B8A5-4FC8164AC722}"/>
              </a:ext>
            </a:extLst>
          </p:cNvPr>
          <p:cNvPicPr>
            <a:picLocks noChangeAspect="1"/>
          </p:cNvPicPr>
          <p:nvPr/>
        </p:nvPicPr>
        <p:blipFill>
          <a:blip r:embed="rId2"/>
          <a:stretch>
            <a:fillRect/>
          </a:stretch>
        </p:blipFill>
        <p:spPr>
          <a:xfrm>
            <a:off x="172727" y="895417"/>
            <a:ext cx="7391181" cy="5377794"/>
          </a:xfrm>
          <a:prstGeom prst="rect">
            <a:avLst/>
          </a:prstGeom>
        </p:spPr>
      </p:pic>
      <p:sp>
        <p:nvSpPr>
          <p:cNvPr id="5" name="Rectangle 4">
            <a:extLst>
              <a:ext uri="{FF2B5EF4-FFF2-40B4-BE49-F238E27FC236}">
                <a16:creationId xmlns:a16="http://schemas.microsoft.com/office/drawing/2014/main" id="{633470AD-C736-47DC-981D-0EE0E30A9BD4}"/>
              </a:ext>
            </a:extLst>
          </p:cNvPr>
          <p:cNvSpPr/>
          <p:nvPr/>
        </p:nvSpPr>
        <p:spPr>
          <a:xfrm>
            <a:off x="7713086" y="895417"/>
            <a:ext cx="4061638" cy="78452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3 Saira SemiCondensed B" panose="00000806000000000000" pitchFamily="2" charset="0"/>
                <a:ea typeface="+mn-ea"/>
                <a:cs typeface="+mn-cs"/>
              </a:rPr>
              <a:t>MỘT SỐ TIÊU CHÍ</a:t>
            </a:r>
          </a:p>
        </p:txBody>
      </p:sp>
      <p:sp>
        <p:nvSpPr>
          <p:cNvPr id="6" name="Rectangle: Rounded Corners 5">
            <a:extLst>
              <a:ext uri="{FF2B5EF4-FFF2-40B4-BE49-F238E27FC236}">
                <a16:creationId xmlns:a16="http://schemas.microsoft.com/office/drawing/2014/main" id="{546483C4-C1C0-44A6-8773-4ABC0A74952B}"/>
              </a:ext>
            </a:extLst>
          </p:cNvPr>
          <p:cNvSpPr/>
          <p:nvPr/>
        </p:nvSpPr>
        <p:spPr>
          <a:xfrm>
            <a:off x="7713086" y="1998921"/>
            <a:ext cx="4061638" cy="680484"/>
          </a:xfrm>
          <a:prstGeom prst="roundRect">
            <a:avLst>
              <a:gd name="adj" fmla="val 50000"/>
            </a:avLst>
          </a:prstGeom>
          <a:solidFill>
            <a:srgbClr val="C00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Khả năng di chuyển</a:t>
            </a:r>
          </a:p>
        </p:txBody>
      </p:sp>
      <p:sp>
        <p:nvSpPr>
          <p:cNvPr id="9" name="Rectangle: Rounded Corners 8">
            <a:extLst>
              <a:ext uri="{FF2B5EF4-FFF2-40B4-BE49-F238E27FC236}">
                <a16:creationId xmlns:a16="http://schemas.microsoft.com/office/drawing/2014/main" id="{4474928E-27AA-49A6-B727-49C99E95EAC4}"/>
              </a:ext>
            </a:extLst>
          </p:cNvPr>
          <p:cNvSpPr/>
          <p:nvPr/>
        </p:nvSpPr>
        <p:spPr>
          <a:xfrm>
            <a:off x="7713086" y="2998382"/>
            <a:ext cx="4061638" cy="680484"/>
          </a:xfrm>
          <a:prstGeom prst="roundRect">
            <a:avLst>
              <a:gd name="adj" fmla="val 50000"/>
            </a:avLst>
          </a:prstGeom>
          <a:solidFill>
            <a:srgbClr val="FFC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Có chân hay không</a:t>
            </a:r>
          </a:p>
        </p:txBody>
      </p:sp>
      <p:sp>
        <p:nvSpPr>
          <p:cNvPr id="10" name="Rectangle: Rounded Corners 9">
            <a:extLst>
              <a:ext uri="{FF2B5EF4-FFF2-40B4-BE49-F238E27FC236}">
                <a16:creationId xmlns:a16="http://schemas.microsoft.com/office/drawing/2014/main" id="{AD69F2AA-5322-47C6-9B12-975D0384CB24}"/>
              </a:ext>
            </a:extLst>
          </p:cNvPr>
          <p:cNvSpPr/>
          <p:nvPr/>
        </p:nvSpPr>
        <p:spPr>
          <a:xfrm>
            <a:off x="7713086" y="3997843"/>
            <a:ext cx="4061638" cy="680484"/>
          </a:xfrm>
          <a:prstGeom prst="roundRect">
            <a:avLst>
              <a:gd name="adj" fmla="val 50000"/>
            </a:avLst>
          </a:prstGeom>
          <a:solidFill>
            <a:srgbClr val="0070C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Khả năng bay</a:t>
            </a:r>
          </a:p>
        </p:txBody>
      </p:sp>
      <p:sp>
        <p:nvSpPr>
          <p:cNvPr id="11" name="Rectangle: Rounded Corners 10">
            <a:extLst>
              <a:ext uri="{FF2B5EF4-FFF2-40B4-BE49-F238E27FC236}">
                <a16:creationId xmlns:a16="http://schemas.microsoft.com/office/drawing/2014/main" id="{1D4F343B-D3BF-45DD-9B9D-0B92746D713B}"/>
              </a:ext>
            </a:extLst>
          </p:cNvPr>
          <p:cNvSpPr/>
          <p:nvPr/>
        </p:nvSpPr>
        <p:spPr>
          <a:xfrm>
            <a:off x="7713086" y="4997304"/>
            <a:ext cx="4061638" cy="680484"/>
          </a:xfrm>
          <a:prstGeom prst="roundRect">
            <a:avLst>
              <a:gd name="adj" fmla="val 50000"/>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Môi trường sống</a:t>
            </a:r>
          </a:p>
        </p:txBody>
      </p:sp>
    </p:spTree>
    <p:extLst>
      <p:ext uri="{BB962C8B-B14F-4D97-AF65-F5344CB8AC3E}">
        <p14:creationId xmlns:p14="http://schemas.microsoft.com/office/powerpoint/2010/main" val="1605053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7153275" y="-1"/>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4" name="Picture 3">
            <a:extLst>
              <a:ext uri="{FF2B5EF4-FFF2-40B4-BE49-F238E27FC236}">
                <a16:creationId xmlns:a16="http://schemas.microsoft.com/office/drawing/2014/main" id="{CEC8BA58-0412-4E7C-B8A5-4FC8164AC722}"/>
              </a:ext>
            </a:extLst>
          </p:cNvPr>
          <p:cNvPicPr>
            <a:picLocks noChangeAspect="1"/>
          </p:cNvPicPr>
          <p:nvPr/>
        </p:nvPicPr>
        <p:blipFill>
          <a:blip r:embed="rId2"/>
          <a:stretch>
            <a:fillRect/>
          </a:stretch>
        </p:blipFill>
        <p:spPr>
          <a:xfrm>
            <a:off x="162095" y="1457801"/>
            <a:ext cx="5418387" cy="4333399"/>
          </a:xfrm>
          <a:prstGeom prst="rect">
            <a:avLst/>
          </a:prstGeom>
        </p:spPr>
      </p:pic>
      <p:graphicFrame>
        <p:nvGraphicFramePr>
          <p:cNvPr id="2" name="Table 2">
            <a:extLst>
              <a:ext uri="{FF2B5EF4-FFF2-40B4-BE49-F238E27FC236}">
                <a16:creationId xmlns:a16="http://schemas.microsoft.com/office/drawing/2014/main" id="{C85F7DAD-1504-4727-BB9F-E58A567BCCB0}"/>
              </a:ext>
            </a:extLst>
          </p:cNvPr>
          <p:cNvGraphicFramePr>
            <a:graphicFrameLocks noGrp="1"/>
          </p:cNvGraphicFramePr>
          <p:nvPr>
            <p:extLst>
              <p:ext uri="{D42A27DB-BD31-4B8C-83A1-F6EECF244321}">
                <p14:modId xmlns:p14="http://schemas.microsoft.com/office/powerpoint/2010/main" val="1840384545"/>
              </p:ext>
            </p:extLst>
          </p:nvPr>
        </p:nvGraphicFramePr>
        <p:xfrm>
          <a:off x="5722605" y="1457801"/>
          <a:ext cx="6308408" cy="4636286"/>
        </p:xfrm>
        <a:graphic>
          <a:graphicData uri="http://schemas.openxmlformats.org/drawingml/2006/table">
            <a:tbl>
              <a:tblPr firstRow="1" bandRow="1">
                <a:tableStyleId>{5C22544A-7EE6-4342-B048-85BDC9FD1C3A}</a:tableStyleId>
              </a:tblPr>
              <a:tblGrid>
                <a:gridCol w="679303">
                  <a:extLst>
                    <a:ext uri="{9D8B030D-6E8A-4147-A177-3AD203B41FA5}">
                      <a16:colId xmlns:a16="http://schemas.microsoft.com/office/drawing/2014/main" val="2024127468"/>
                    </a:ext>
                  </a:extLst>
                </a:gridCol>
                <a:gridCol w="1809763">
                  <a:extLst>
                    <a:ext uri="{9D8B030D-6E8A-4147-A177-3AD203B41FA5}">
                      <a16:colId xmlns:a16="http://schemas.microsoft.com/office/drawing/2014/main" val="1486760337"/>
                    </a:ext>
                  </a:extLst>
                </a:gridCol>
                <a:gridCol w="1518228">
                  <a:extLst>
                    <a:ext uri="{9D8B030D-6E8A-4147-A177-3AD203B41FA5}">
                      <a16:colId xmlns:a16="http://schemas.microsoft.com/office/drawing/2014/main" val="575352599"/>
                    </a:ext>
                  </a:extLst>
                </a:gridCol>
                <a:gridCol w="2301114">
                  <a:extLst>
                    <a:ext uri="{9D8B030D-6E8A-4147-A177-3AD203B41FA5}">
                      <a16:colId xmlns:a16="http://schemas.microsoft.com/office/drawing/2014/main" val="498582978"/>
                    </a:ext>
                  </a:extLst>
                </a:gridCol>
              </a:tblGrid>
              <a:tr h="594237">
                <a:tc>
                  <a:txBody>
                    <a:bodyPr/>
                    <a:lstStyle/>
                    <a:p>
                      <a:pPr algn="ctr">
                        <a:lnSpc>
                          <a:spcPct val="120000"/>
                        </a:lnSpc>
                      </a:pPr>
                      <a:r>
                        <a:rPr lang="vi-VN" sz="2400" noProof="0" dirty="0">
                          <a:solidFill>
                            <a:srgbClr val="0000FF"/>
                          </a:solidFill>
                          <a:latin typeface="Times New Roman" panose="02020603050405020304" pitchFamily="18" charset="0"/>
                          <a:cs typeface="Times New Roman" panose="02020603050405020304" pitchFamily="18" charset="0"/>
                        </a:rPr>
                        <a:t>TT</a:t>
                      </a:r>
                    </a:p>
                  </a:txBody>
                  <a:tcPr anchor="ctr"/>
                </a:tc>
                <a:tc>
                  <a:txBody>
                    <a:bodyPr/>
                    <a:lstStyle/>
                    <a:p>
                      <a:pPr algn="ctr">
                        <a:lnSpc>
                          <a:spcPct val="120000"/>
                        </a:lnSpc>
                      </a:pPr>
                      <a:r>
                        <a:rPr lang="vi-VN" sz="2400" noProof="0" dirty="0">
                          <a:solidFill>
                            <a:srgbClr val="0000FF"/>
                          </a:solidFill>
                          <a:latin typeface="Times New Roman" panose="02020603050405020304" pitchFamily="18" charset="0"/>
                          <a:cs typeface="Times New Roman" panose="02020603050405020304" pitchFamily="18" charset="0"/>
                        </a:rPr>
                        <a:t>Tiêu chí</a:t>
                      </a:r>
                    </a:p>
                  </a:txBody>
                  <a:tcPr anchor="ctr"/>
                </a:tc>
                <a:tc>
                  <a:txBody>
                    <a:bodyPr/>
                    <a:lstStyle/>
                    <a:p>
                      <a:pPr algn="ctr">
                        <a:lnSpc>
                          <a:spcPct val="120000"/>
                        </a:lnSpc>
                      </a:pPr>
                      <a:r>
                        <a:rPr lang="vi-VN" sz="2400" noProof="0" dirty="0">
                          <a:solidFill>
                            <a:srgbClr val="0000FF"/>
                          </a:solidFill>
                          <a:latin typeface="Times New Roman" panose="02020603050405020304" pitchFamily="18" charset="0"/>
                          <a:cs typeface="Times New Roman" panose="02020603050405020304" pitchFamily="18" charset="0"/>
                        </a:rPr>
                        <a:t>Đặc điểm</a:t>
                      </a:r>
                    </a:p>
                  </a:txBody>
                  <a:tcPr anchor="ctr"/>
                </a:tc>
                <a:tc>
                  <a:txBody>
                    <a:bodyPr/>
                    <a:lstStyle/>
                    <a:p>
                      <a:pPr algn="ctr">
                        <a:lnSpc>
                          <a:spcPct val="120000"/>
                        </a:lnSpc>
                      </a:pPr>
                      <a:r>
                        <a:rPr lang="vi-VN" sz="2400" noProof="0" dirty="0">
                          <a:solidFill>
                            <a:srgbClr val="0000FF"/>
                          </a:solidFill>
                          <a:latin typeface="Times New Roman" panose="02020603050405020304" pitchFamily="18" charset="0"/>
                          <a:cs typeface="Times New Roman" panose="02020603050405020304" pitchFamily="18" charset="0"/>
                        </a:rPr>
                        <a:t>Tên sinh vật</a:t>
                      </a:r>
                    </a:p>
                  </a:txBody>
                  <a:tcPr anchor="ctr"/>
                </a:tc>
                <a:extLst>
                  <a:ext uri="{0D108BD9-81ED-4DB2-BD59-A6C34878D82A}">
                    <a16:rowId xmlns:a16="http://schemas.microsoft.com/office/drawing/2014/main" val="2182972730"/>
                  </a:ext>
                </a:extLst>
              </a:tr>
              <a:tr h="594237">
                <a:tc rowSpan="2">
                  <a:txBody>
                    <a:bodyPr/>
                    <a:lstStyle/>
                    <a:p>
                      <a:pPr algn="ctr">
                        <a:lnSpc>
                          <a:spcPct val="120000"/>
                        </a:lnSpc>
                      </a:pPr>
                      <a:r>
                        <a:rPr lang="vi-VN" sz="2400" b="1" noProof="0" dirty="0">
                          <a:solidFill>
                            <a:srgbClr val="0000FF"/>
                          </a:solidFill>
                          <a:latin typeface="Times New Roman" panose="02020603050405020304" pitchFamily="18" charset="0"/>
                          <a:cs typeface="Times New Roman" panose="02020603050405020304" pitchFamily="18" charset="0"/>
                        </a:rPr>
                        <a:t>1</a:t>
                      </a:r>
                    </a:p>
                  </a:txBody>
                  <a:tcPr anchor="ctr"/>
                </a:tc>
                <a:tc rowSpan="2">
                  <a:txBody>
                    <a:bodyPr/>
                    <a:lstStyle/>
                    <a:p>
                      <a:pPr algn="ctr">
                        <a:lnSpc>
                          <a:spcPct val="120000"/>
                        </a:lnSpc>
                      </a:pPr>
                      <a:r>
                        <a:rPr lang="vi-VN" sz="2800" b="1" noProof="0" dirty="0">
                          <a:latin typeface="Times New Roman" panose="02020603050405020304" pitchFamily="18" charset="0"/>
                          <a:cs typeface="Times New Roman" panose="02020603050405020304" pitchFamily="18" charset="0"/>
                        </a:rPr>
                        <a:t>Khả năng di chuyển</a:t>
                      </a:r>
                    </a:p>
                  </a:txBody>
                  <a:tcPr anchor="ctr"/>
                </a:tc>
                <a:tc>
                  <a:txBody>
                    <a:bodyPr/>
                    <a:lstStyle/>
                    <a:p>
                      <a:pPr algn="just">
                        <a:lnSpc>
                          <a:spcPct val="120000"/>
                        </a:lnSpc>
                      </a:pPr>
                      <a:r>
                        <a:rPr lang="vi-VN" sz="2800" b="1" noProof="0" dirty="0">
                          <a:solidFill>
                            <a:srgbClr val="0000FF"/>
                          </a:solidFill>
                          <a:latin typeface="Times New Roman" panose="02020603050405020304" pitchFamily="18" charset="0"/>
                          <a:cs typeface="Times New Roman" panose="02020603050405020304" pitchFamily="18" charset="0"/>
                        </a:rPr>
                        <a:t>Không</a:t>
                      </a:r>
                      <a:r>
                        <a:rPr lang="vi-VN" sz="2000" noProof="0" dirty="0">
                          <a:solidFill>
                            <a:srgbClr val="0000FF"/>
                          </a:solidFill>
                          <a:latin typeface="Arial" panose="020B0604020202020204" pitchFamily="34" charset="0"/>
                          <a:cs typeface="Arial" panose="020B0604020202020204" pitchFamily="34" charset="0"/>
                        </a:rPr>
                        <a:t> </a:t>
                      </a:r>
                    </a:p>
                  </a:txBody>
                  <a:tcPr anchor="ctr"/>
                </a:tc>
                <a:tc>
                  <a:txBody>
                    <a:bodyPr/>
                    <a:lstStyle/>
                    <a:p>
                      <a:pPr algn="just">
                        <a:lnSpc>
                          <a:spcPct val="120000"/>
                        </a:lnSpc>
                      </a:pPr>
                      <a:r>
                        <a:rPr lang="vi-VN" sz="2800" b="1" noProof="0" dirty="0">
                          <a:solidFill>
                            <a:srgbClr val="FF0000"/>
                          </a:solidFill>
                          <a:latin typeface="Times New Roman" panose="02020603050405020304" pitchFamily="18" charset="0"/>
                          <a:cs typeface="Times New Roman" panose="02020603050405020304" pitchFamily="18" charset="0"/>
                        </a:rPr>
                        <a:t>Cây hoa sen</a:t>
                      </a:r>
                    </a:p>
                  </a:txBody>
                  <a:tcPr anchor="ctr"/>
                </a:tc>
                <a:extLst>
                  <a:ext uri="{0D108BD9-81ED-4DB2-BD59-A6C34878D82A}">
                    <a16:rowId xmlns:a16="http://schemas.microsoft.com/office/drawing/2014/main" val="1998179730"/>
                  </a:ext>
                </a:extLst>
              </a:tr>
              <a:tr h="594237">
                <a:tc vMerge="1">
                  <a:txBody>
                    <a:bodyPr/>
                    <a:lstStyle/>
                    <a:p>
                      <a:endParaRPr lang="en-US" dirty="0"/>
                    </a:p>
                  </a:txBody>
                  <a:tcPr/>
                </a:tc>
                <a:tc vMerge="1">
                  <a:txBody>
                    <a:bodyPr/>
                    <a:lstStyle/>
                    <a:p>
                      <a:endParaRPr lang="en-US" dirty="0"/>
                    </a:p>
                  </a:txBody>
                  <a:tcPr/>
                </a:tc>
                <a:tc>
                  <a:txBody>
                    <a:bodyPr/>
                    <a:lstStyle/>
                    <a:p>
                      <a:pPr algn="just">
                        <a:lnSpc>
                          <a:spcPct val="120000"/>
                        </a:lnSpc>
                      </a:pPr>
                      <a:r>
                        <a:rPr lang="vi-VN" sz="2800" b="1" noProof="0" dirty="0">
                          <a:solidFill>
                            <a:srgbClr val="0000FF"/>
                          </a:solidFill>
                          <a:latin typeface="Times New Roman" panose="02020603050405020304" pitchFamily="18" charset="0"/>
                          <a:cs typeface="Times New Roman" panose="02020603050405020304" pitchFamily="18" charset="0"/>
                        </a:rPr>
                        <a:t>Có </a:t>
                      </a:r>
                    </a:p>
                  </a:txBody>
                  <a:tcPr anchor="ctr"/>
                </a:tc>
                <a:tc>
                  <a:txBody>
                    <a:bodyPr/>
                    <a:lstStyle/>
                    <a:p>
                      <a:pPr algn="just">
                        <a:lnSpc>
                          <a:spcPct val="120000"/>
                        </a:lnSpc>
                      </a:pPr>
                      <a:r>
                        <a:rPr lang="vi-VN" sz="2400" b="1" noProof="0" dirty="0">
                          <a:solidFill>
                            <a:schemeClr val="tx1"/>
                          </a:solidFill>
                          <a:latin typeface="Times New Roman" panose="02020603050405020304" pitchFamily="18" charset="0"/>
                          <a:cs typeface="Times New Roman" panose="02020603050405020304" pitchFamily="18" charset="0"/>
                        </a:rPr>
                        <a:t>Qua tiêu chí 2</a:t>
                      </a:r>
                    </a:p>
                  </a:txBody>
                  <a:tcPr anchor="ctr"/>
                </a:tc>
                <a:extLst>
                  <a:ext uri="{0D108BD9-81ED-4DB2-BD59-A6C34878D82A}">
                    <a16:rowId xmlns:a16="http://schemas.microsoft.com/office/drawing/2014/main" val="2712124233"/>
                  </a:ext>
                </a:extLst>
              </a:tr>
              <a:tr h="594237">
                <a:tc rowSpan="2">
                  <a:txBody>
                    <a:bodyPr/>
                    <a:lstStyle/>
                    <a:p>
                      <a:pPr algn="ctr">
                        <a:lnSpc>
                          <a:spcPct val="120000"/>
                        </a:lnSpc>
                      </a:pPr>
                      <a:r>
                        <a:rPr lang="vi-VN" sz="2400" b="1" noProof="0" dirty="0">
                          <a:solidFill>
                            <a:srgbClr val="0000FF"/>
                          </a:solidFill>
                          <a:latin typeface="Times New Roman" panose="02020603050405020304" pitchFamily="18" charset="0"/>
                          <a:cs typeface="Times New Roman" panose="02020603050405020304" pitchFamily="18" charset="0"/>
                        </a:rPr>
                        <a:t>2</a:t>
                      </a:r>
                    </a:p>
                  </a:txBody>
                  <a:tcPr anchor="ctr"/>
                </a:tc>
                <a:tc rowSpan="2">
                  <a:txBody>
                    <a:bodyPr/>
                    <a:lstStyle/>
                    <a:p>
                      <a:pPr algn="ctr">
                        <a:lnSpc>
                          <a:spcPct val="120000"/>
                        </a:lnSpc>
                      </a:pPr>
                      <a:r>
                        <a:rPr lang="vi-VN" sz="2800" b="1" noProof="0" dirty="0">
                          <a:latin typeface="Times New Roman" panose="02020603050405020304" pitchFamily="18" charset="0"/>
                          <a:cs typeface="Times New Roman" panose="02020603050405020304" pitchFamily="18" charset="0"/>
                        </a:rPr>
                        <a:t>Có chân hay không</a:t>
                      </a:r>
                    </a:p>
                  </a:txBody>
                  <a:tcPr anchor="ctr"/>
                </a:tc>
                <a:tc>
                  <a:txBody>
                    <a:bodyPr/>
                    <a:lstStyle/>
                    <a:p>
                      <a:pPr algn="just">
                        <a:lnSpc>
                          <a:spcPct val="120000"/>
                        </a:lnSpc>
                      </a:pPr>
                      <a:r>
                        <a:rPr lang="vi-VN" sz="2800" b="1" noProof="0" dirty="0">
                          <a:solidFill>
                            <a:srgbClr val="0000FF"/>
                          </a:solidFill>
                          <a:latin typeface="Times New Roman" panose="02020603050405020304" pitchFamily="18" charset="0"/>
                          <a:cs typeface="Times New Roman" panose="02020603050405020304" pitchFamily="18" charset="0"/>
                        </a:rPr>
                        <a:t>Không</a:t>
                      </a:r>
                      <a:r>
                        <a:rPr lang="vi-VN" sz="2000" noProof="0" dirty="0">
                          <a:latin typeface="Arial" panose="020B0604020202020204" pitchFamily="34" charset="0"/>
                          <a:cs typeface="Arial" panose="020B0604020202020204" pitchFamily="34" charset="0"/>
                        </a:rPr>
                        <a:t> </a:t>
                      </a:r>
                    </a:p>
                  </a:txBody>
                  <a:tcPr anchor="ctr"/>
                </a:tc>
                <a:tc>
                  <a:txBody>
                    <a:bodyPr/>
                    <a:lstStyle/>
                    <a:p>
                      <a:pPr algn="just">
                        <a:lnSpc>
                          <a:spcPct val="120000"/>
                        </a:lnSpc>
                      </a:pPr>
                      <a:r>
                        <a:rPr lang="vi-VN" sz="2800" b="1" noProof="0" dirty="0">
                          <a:solidFill>
                            <a:srgbClr val="FF0000"/>
                          </a:solidFill>
                          <a:latin typeface="Times New Roman" panose="02020603050405020304" pitchFamily="18" charset="0"/>
                          <a:cs typeface="Times New Roman" panose="02020603050405020304" pitchFamily="18" charset="0"/>
                        </a:rPr>
                        <a:t>Con cá rô phi</a:t>
                      </a:r>
                    </a:p>
                  </a:txBody>
                  <a:tcPr anchor="ctr"/>
                </a:tc>
                <a:extLst>
                  <a:ext uri="{0D108BD9-81ED-4DB2-BD59-A6C34878D82A}">
                    <a16:rowId xmlns:a16="http://schemas.microsoft.com/office/drawing/2014/main" val="3284666227"/>
                  </a:ext>
                </a:extLst>
              </a:tr>
              <a:tr h="594237">
                <a:tc vMerge="1">
                  <a:txBody>
                    <a:bodyPr/>
                    <a:lstStyle/>
                    <a:p>
                      <a:endParaRPr lang="en-US" dirty="0"/>
                    </a:p>
                  </a:txBody>
                  <a:tcPr/>
                </a:tc>
                <a:tc vMerge="1">
                  <a:txBody>
                    <a:bodyPr/>
                    <a:lstStyle/>
                    <a:p>
                      <a:endParaRPr lang="en-US" dirty="0"/>
                    </a:p>
                  </a:txBody>
                  <a:tcPr/>
                </a:tc>
                <a:tc>
                  <a:txBody>
                    <a:bodyPr/>
                    <a:lstStyle/>
                    <a:p>
                      <a:pPr algn="just">
                        <a:lnSpc>
                          <a:spcPct val="120000"/>
                        </a:lnSpc>
                      </a:pPr>
                      <a:r>
                        <a:rPr lang="vi-VN" sz="2800" b="1" noProof="0" dirty="0">
                          <a:solidFill>
                            <a:srgbClr val="0000FF"/>
                          </a:solidFill>
                          <a:latin typeface="Times New Roman" panose="02020603050405020304" pitchFamily="18" charset="0"/>
                          <a:cs typeface="Times New Roman" panose="02020603050405020304" pitchFamily="18" charset="0"/>
                        </a:rPr>
                        <a:t>Có </a:t>
                      </a:r>
                    </a:p>
                  </a:txBody>
                  <a:tcPr anchor="ctr"/>
                </a:tc>
                <a:tc>
                  <a:txBody>
                    <a:bodyPr/>
                    <a:lstStyle/>
                    <a:p>
                      <a:pPr algn="just">
                        <a:lnSpc>
                          <a:spcPct val="120000"/>
                        </a:lnSpc>
                      </a:pPr>
                      <a:r>
                        <a:rPr lang="vi-VN" sz="2400" b="1" noProof="0" dirty="0">
                          <a:solidFill>
                            <a:schemeClr val="tx1"/>
                          </a:solidFill>
                          <a:latin typeface="Times New Roman" panose="02020603050405020304" pitchFamily="18" charset="0"/>
                          <a:cs typeface="Times New Roman" panose="02020603050405020304" pitchFamily="18" charset="0"/>
                        </a:rPr>
                        <a:t>Qua tiêu chí 3</a:t>
                      </a:r>
                    </a:p>
                  </a:txBody>
                  <a:tcPr anchor="ctr"/>
                </a:tc>
                <a:extLst>
                  <a:ext uri="{0D108BD9-81ED-4DB2-BD59-A6C34878D82A}">
                    <a16:rowId xmlns:a16="http://schemas.microsoft.com/office/drawing/2014/main" val="3973408195"/>
                  </a:ext>
                </a:extLst>
              </a:tr>
              <a:tr h="594237">
                <a:tc rowSpan="2">
                  <a:txBody>
                    <a:bodyPr/>
                    <a:lstStyle/>
                    <a:p>
                      <a:pPr algn="ctr">
                        <a:lnSpc>
                          <a:spcPct val="120000"/>
                        </a:lnSpc>
                      </a:pPr>
                      <a:r>
                        <a:rPr lang="vi-VN" sz="2400" b="1" noProof="0" dirty="0">
                          <a:solidFill>
                            <a:srgbClr val="0000FF"/>
                          </a:solidFill>
                          <a:latin typeface="Times New Roman" panose="02020603050405020304" pitchFamily="18" charset="0"/>
                          <a:cs typeface="Times New Roman" panose="02020603050405020304" pitchFamily="18" charset="0"/>
                        </a:rPr>
                        <a:t>3</a:t>
                      </a:r>
                    </a:p>
                  </a:txBody>
                  <a:tcPr anchor="ctr"/>
                </a:tc>
                <a:tc rowSpan="2">
                  <a:txBody>
                    <a:bodyPr/>
                    <a:lstStyle/>
                    <a:p>
                      <a:pPr algn="ctr">
                        <a:lnSpc>
                          <a:spcPct val="120000"/>
                        </a:lnSpc>
                      </a:pPr>
                      <a:r>
                        <a:rPr lang="vi-VN" sz="2800" b="1" noProof="0" dirty="0">
                          <a:latin typeface="Times New Roman" panose="02020603050405020304" pitchFamily="18" charset="0"/>
                          <a:cs typeface="Times New Roman" panose="02020603050405020304" pitchFamily="18" charset="0"/>
                        </a:rPr>
                        <a:t>Khả năng bay</a:t>
                      </a:r>
                    </a:p>
                  </a:txBody>
                  <a:tcPr anchor="ctr"/>
                </a:tc>
                <a:tc>
                  <a:txBody>
                    <a:bodyPr/>
                    <a:lstStyle/>
                    <a:p>
                      <a:pPr algn="just">
                        <a:lnSpc>
                          <a:spcPct val="120000"/>
                        </a:lnSpc>
                      </a:pPr>
                      <a:r>
                        <a:rPr lang="vi-VN" sz="2800" b="1" noProof="0" dirty="0">
                          <a:solidFill>
                            <a:srgbClr val="0000FF"/>
                          </a:solidFill>
                          <a:latin typeface="Times New Roman" panose="02020603050405020304" pitchFamily="18" charset="0"/>
                          <a:cs typeface="Times New Roman" panose="02020603050405020304" pitchFamily="18" charset="0"/>
                        </a:rPr>
                        <a:t>Không</a:t>
                      </a:r>
                    </a:p>
                  </a:txBody>
                  <a:tcPr anchor="ctr"/>
                </a:tc>
                <a:tc>
                  <a:txBody>
                    <a:bodyPr/>
                    <a:lstStyle/>
                    <a:p>
                      <a:pPr algn="just">
                        <a:lnSpc>
                          <a:spcPct val="120000"/>
                        </a:lnSpc>
                      </a:pPr>
                      <a:r>
                        <a:rPr lang="vi-VN" sz="2800" b="1" noProof="0" dirty="0">
                          <a:solidFill>
                            <a:srgbClr val="FF0000"/>
                          </a:solidFill>
                          <a:latin typeface="Times New Roman" panose="02020603050405020304" pitchFamily="18" charset="0"/>
                          <a:cs typeface="Times New Roman" panose="02020603050405020304" pitchFamily="18" charset="0"/>
                        </a:rPr>
                        <a:t>Con thỏ </a:t>
                      </a:r>
                    </a:p>
                  </a:txBody>
                  <a:tcPr anchor="ctr"/>
                </a:tc>
                <a:extLst>
                  <a:ext uri="{0D108BD9-81ED-4DB2-BD59-A6C34878D82A}">
                    <a16:rowId xmlns:a16="http://schemas.microsoft.com/office/drawing/2014/main" val="1329021879"/>
                  </a:ext>
                </a:extLst>
              </a:tr>
              <a:tr h="594237">
                <a:tc vMerge="1">
                  <a:txBody>
                    <a:bodyPr/>
                    <a:lstStyle/>
                    <a:p>
                      <a:endParaRPr lang="en-US" dirty="0"/>
                    </a:p>
                  </a:txBody>
                  <a:tcPr/>
                </a:tc>
                <a:tc vMerge="1">
                  <a:txBody>
                    <a:bodyPr/>
                    <a:lstStyle/>
                    <a:p>
                      <a:endParaRPr lang="en-US" dirty="0"/>
                    </a:p>
                  </a:txBody>
                  <a:tcPr/>
                </a:tc>
                <a:tc>
                  <a:txBody>
                    <a:bodyPr/>
                    <a:lstStyle/>
                    <a:p>
                      <a:pPr algn="just">
                        <a:lnSpc>
                          <a:spcPct val="120000"/>
                        </a:lnSpc>
                      </a:pPr>
                      <a:r>
                        <a:rPr lang="vi-VN" sz="2800" b="1" noProof="0" dirty="0">
                          <a:solidFill>
                            <a:srgbClr val="0000FF"/>
                          </a:solidFill>
                          <a:latin typeface="Times New Roman" panose="02020603050405020304" pitchFamily="18" charset="0"/>
                          <a:cs typeface="Times New Roman" panose="02020603050405020304" pitchFamily="18" charset="0"/>
                        </a:rPr>
                        <a:t>Có </a:t>
                      </a:r>
                    </a:p>
                  </a:txBody>
                  <a:tcPr anchor="ctr"/>
                </a:tc>
                <a:tc>
                  <a:txBody>
                    <a:bodyPr/>
                    <a:lstStyle/>
                    <a:p>
                      <a:pPr algn="just">
                        <a:lnSpc>
                          <a:spcPct val="120000"/>
                        </a:lnSpc>
                      </a:pPr>
                      <a:r>
                        <a:rPr lang="vi-VN" sz="2800" b="1" noProof="0" dirty="0">
                          <a:solidFill>
                            <a:srgbClr val="FF0000"/>
                          </a:solidFill>
                          <a:latin typeface="Times New Roman" panose="02020603050405020304" pitchFamily="18" charset="0"/>
                          <a:cs typeface="Times New Roman" panose="02020603050405020304" pitchFamily="18" charset="0"/>
                        </a:rPr>
                        <a:t>Con chim bồ câu</a:t>
                      </a:r>
                    </a:p>
                  </a:txBody>
                  <a:tcPr anchor="ctr"/>
                </a:tc>
                <a:extLst>
                  <a:ext uri="{0D108BD9-81ED-4DB2-BD59-A6C34878D82A}">
                    <a16:rowId xmlns:a16="http://schemas.microsoft.com/office/drawing/2014/main" val="339131899"/>
                  </a:ext>
                </a:extLst>
              </a:tr>
            </a:tbl>
          </a:graphicData>
        </a:graphic>
      </p:graphicFrame>
      <p:sp>
        <p:nvSpPr>
          <p:cNvPr id="5" name="Rectangle 4">
            <a:extLst>
              <a:ext uri="{FF2B5EF4-FFF2-40B4-BE49-F238E27FC236}">
                <a16:creationId xmlns:a16="http://schemas.microsoft.com/office/drawing/2014/main" id="{BBFE88BA-236C-4A6C-A798-CA404159326D}"/>
              </a:ext>
            </a:extLst>
          </p:cNvPr>
          <p:cNvSpPr/>
          <p:nvPr/>
        </p:nvSpPr>
        <p:spPr>
          <a:xfrm>
            <a:off x="6570255" y="419235"/>
            <a:ext cx="4770097" cy="78452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BẢNG KHÓA LƯỠNG PHÂN</a:t>
            </a:r>
          </a:p>
        </p:txBody>
      </p:sp>
      <p:sp>
        <p:nvSpPr>
          <p:cNvPr id="3" name="Rectangle 2">
            <a:extLst>
              <a:ext uri="{FF2B5EF4-FFF2-40B4-BE49-F238E27FC236}">
                <a16:creationId xmlns:a16="http://schemas.microsoft.com/office/drawing/2014/main" id="{883EC6CD-FC23-47C7-9B0B-77B703FB4C08}"/>
              </a:ext>
            </a:extLst>
          </p:cNvPr>
          <p:cNvSpPr/>
          <p:nvPr/>
        </p:nvSpPr>
        <p:spPr>
          <a:xfrm>
            <a:off x="6517562" y="2112881"/>
            <a:ext cx="5486400" cy="1063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AAADD67C-AFAE-4120-A0C9-9FBB984736B0}"/>
              </a:ext>
            </a:extLst>
          </p:cNvPr>
          <p:cNvSpPr/>
          <p:nvPr/>
        </p:nvSpPr>
        <p:spPr>
          <a:xfrm>
            <a:off x="6517562" y="3339070"/>
            <a:ext cx="5486400" cy="1063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Rectangle 7">
            <a:extLst>
              <a:ext uri="{FF2B5EF4-FFF2-40B4-BE49-F238E27FC236}">
                <a16:creationId xmlns:a16="http://schemas.microsoft.com/office/drawing/2014/main" id="{1408F72A-F9EF-49A0-AB83-F6AB644C65BA}"/>
              </a:ext>
            </a:extLst>
          </p:cNvPr>
          <p:cNvSpPr/>
          <p:nvPr/>
        </p:nvSpPr>
        <p:spPr>
          <a:xfrm>
            <a:off x="6517562" y="4546340"/>
            <a:ext cx="5486400" cy="1421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3945686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7F457F-792F-4724-AFD1-7AFD1AAE8BCA}"/>
              </a:ext>
            </a:extLst>
          </p:cNvPr>
          <p:cNvSpPr/>
          <p:nvPr/>
        </p:nvSpPr>
        <p:spPr>
          <a:xfrm>
            <a:off x="146195" y="2001902"/>
            <a:ext cx="1371600" cy="2056776"/>
          </a:xfrm>
          <a:prstGeom prst="rect">
            <a:avLst/>
          </a:prstGeom>
          <a:solidFill>
            <a:srgbClr val="F5F9F9"/>
          </a:solidFill>
          <a:ln w="12700" cap="flat">
            <a:noFill/>
            <a:prstDash val="solid"/>
            <a:miter/>
          </a:ln>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Nhóm các sinh vật</a:t>
            </a:r>
          </a:p>
        </p:txBody>
      </p:sp>
      <p:cxnSp>
        <p:nvCxnSpPr>
          <p:cNvPr id="4" name="Straight Connector 3">
            <a:extLst>
              <a:ext uri="{FF2B5EF4-FFF2-40B4-BE49-F238E27FC236}">
                <a16:creationId xmlns:a16="http://schemas.microsoft.com/office/drawing/2014/main" id="{DB6A5411-4620-4703-A149-2B6570E300E6}"/>
              </a:ext>
            </a:extLst>
          </p:cNvPr>
          <p:cNvCxnSpPr>
            <a:cxnSpLocks/>
          </p:cNvCxnSpPr>
          <p:nvPr/>
        </p:nvCxnSpPr>
        <p:spPr>
          <a:xfrm>
            <a:off x="1594883" y="3097057"/>
            <a:ext cx="1589568" cy="23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3C14494-9DE3-4685-B0CB-BABEE81EFFA6}"/>
              </a:ext>
            </a:extLst>
          </p:cNvPr>
          <p:cNvCxnSpPr>
            <a:cxnSpLocks/>
          </p:cNvCxnSpPr>
          <p:nvPr/>
        </p:nvCxnSpPr>
        <p:spPr>
          <a:xfrm flipV="1">
            <a:off x="3173819" y="2008063"/>
            <a:ext cx="0" cy="38823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7B59631-8F04-416D-A792-48979F8A6BD0}"/>
              </a:ext>
            </a:extLst>
          </p:cNvPr>
          <p:cNvCxnSpPr>
            <a:cxnSpLocks/>
          </p:cNvCxnSpPr>
          <p:nvPr/>
        </p:nvCxnSpPr>
        <p:spPr>
          <a:xfrm>
            <a:off x="3179135" y="2001902"/>
            <a:ext cx="7336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BD3616-B7D1-4522-8FAB-242F1899E75A}"/>
              </a:ext>
            </a:extLst>
          </p:cNvPr>
          <p:cNvCxnSpPr>
            <a:cxnSpLocks/>
          </p:cNvCxnSpPr>
          <p:nvPr/>
        </p:nvCxnSpPr>
        <p:spPr>
          <a:xfrm>
            <a:off x="3184451" y="5890438"/>
            <a:ext cx="7394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026997-723A-45B2-AFA5-A923EE44C84F}"/>
              </a:ext>
            </a:extLst>
          </p:cNvPr>
          <p:cNvCxnSpPr>
            <a:cxnSpLocks/>
          </p:cNvCxnSpPr>
          <p:nvPr/>
        </p:nvCxnSpPr>
        <p:spPr>
          <a:xfrm flipV="1">
            <a:off x="4543275" y="2001902"/>
            <a:ext cx="1616520" cy="103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B6F3B4-D0CC-418C-A12E-6795E9569E85}"/>
              </a:ext>
            </a:extLst>
          </p:cNvPr>
          <p:cNvCxnSpPr>
            <a:cxnSpLocks/>
          </p:cNvCxnSpPr>
          <p:nvPr/>
        </p:nvCxnSpPr>
        <p:spPr>
          <a:xfrm flipV="1">
            <a:off x="6159795" y="817215"/>
            <a:ext cx="0" cy="21082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955E6E-099A-4C9B-BABB-E2E6903BA348}"/>
              </a:ext>
            </a:extLst>
          </p:cNvPr>
          <p:cNvCxnSpPr>
            <a:cxnSpLocks/>
          </p:cNvCxnSpPr>
          <p:nvPr/>
        </p:nvCxnSpPr>
        <p:spPr>
          <a:xfrm>
            <a:off x="6159795" y="817215"/>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77AA8-5591-4A28-8AA5-1860D4D9E831}"/>
              </a:ext>
            </a:extLst>
          </p:cNvPr>
          <p:cNvCxnSpPr>
            <a:cxnSpLocks/>
          </p:cNvCxnSpPr>
          <p:nvPr/>
        </p:nvCxnSpPr>
        <p:spPr>
          <a:xfrm>
            <a:off x="6159795" y="2925444"/>
            <a:ext cx="7336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AB5793-FFF3-408F-B91E-882AD402B5A4}"/>
              </a:ext>
            </a:extLst>
          </p:cNvPr>
          <p:cNvCxnSpPr>
            <a:cxnSpLocks/>
          </p:cNvCxnSpPr>
          <p:nvPr/>
        </p:nvCxnSpPr>
        <p:spPr>
          <a:xfrm flipV="1">
            <a:off x="7436499" y="2923954"/>
            <a:ext cx="1622440" cy="14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FB6C41-E5BD-481A-A6A0-48E0803DF253}"/>
              </a:ext>
            </a:extLst>
          </p:cNvPr>
          <p:cNvCxnSpPr>
            <a:cxnSpLocks/>
          </p:cNvCxnSpPr>
          <p:nvPr/>
        </p:nvCxnSpPr>
        <p:spPr>
          <a:xfrm flipV="1">
            <a:off x="9055395" y="1840922"/>
            <a:ext cx="0" cy="1752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C35BE8-9D1B-4230-B65D-67B769C7EFC6}"/>
              </a:ext>
            </a:extLst>
          </p:cNvPr>
          <p:cNvCxnSpPr>
            <a:cxnSpLocks/>
          </p:cNvCxnSpPr>
          <p:nvPr/>
        </p:nvCxnSpPr>
        <p:spPr>
          <a:xfrm>
            <a:off x="9055395" y="1840918"/>
            <a:ext cx="1524000" cy="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7B8977-B34A-4D74-9D38-4D6EECA915B1}"/>
              </a:ext>
            </a:extLst>
          </p:cNvPr>
          <p:cNvCxnSpPr>
            <a:cxnSpLocks/>
          </p:cNvCxnSpPr>
          <p:nvPr/>
        </p:nvCxnSpPr>
        <p:spPr>
          <a:xfrm>
            <a:off x="9055395" y="3593805"/>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19BE41EC-304F-4BF4-B8D7-72D527FC807D}"/>
              </a:ext>
            </a:extLst>
          </p:cNvPr>
          <p:cNvSpPr/>
          <p:nvPr/>
        </p:nvSpPr>
        <p:spPr>
          <a:xfrm>
            <a:off x="7456483" y="2331789"/>
            <a:ext cx="1617464" cy="499728"/>
          </a:xfrm>
          <a:prstGeom prst="roundRect">
            <a:avLst>
              <a:gd name="adj" fmla="val 50000"/>
            </a:avLst>
          </a:prstGeom>
          <a:solidFill>
            <a:schemeClr val="bg2"/>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Biết bay</a:t>
            </a:r>
          </a:p>
        </p:txBody>
      </p:sp>
      <p:sp>
        <p:nvSpPr>
          <p:cNvPr id="29" name="TextBox 28">
            <a:extLst>
              <a:ext uri="{FF2B5EF4-FFF2-40B4-BE49-F238E27FC236}">
                <a16:creationId xmlns:a16="http://schemas.microsoft.com/office/drawing/2014/main" id="{36FFA1DE-CF62-4EA3-B44E-987A5A2A3262}"/>
              </a:ext>
            </a:extLst>
          </p:cNvPr>
          <p:cNvSpPr txBox="1"/>
          <p:nvPr/>
        </p:nvSpPr>
        <p:spPr>
          <a:xfrm>
            <a:off x="1882592" y="5604042"/>
            <a:ext cx="12859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Không</a:t>
            </a: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0" name="TextBox 29">
            <a:extLst>
              <a:ext uri="{FF2B5EF4-FFF2-40B4-BE49-F238E27FC236}">
                <a16:creationId xmlns:a16="http://schemas.microsoft.com/office/drawing/2014/main" id="{49C3844A-F307-4230-9331-A154DF7B9273}"/>
              </a:ext>
            </a:extLst>
          </p:cNvPr>
          <p:cNvSpPr txBox="1"/>
          <p:nvPr/>
        </p:nvSpPr>
        <p:spPr>
          <a:xfrm>
            <a:off x="2368459" y="1623577"/>
            <a:ext cx="8771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pic>
        <p:nvPicPr>
          <p:cNvPr id="31" name="Picture 2" descr="HÌNH ẢNH MẦM NON: Hình ảnh con thỏ đẹp">
            <a:extLst>
              <a:ext uri="{FF2B5EF4-FFF2-40B4-BE49-F238E27FC236}">
                <a16:creationId xmlns:a16="http://schemas.microsoft.com/office/drawing/2014/main" id="{13C7238C-7A94-4514-8A2E-C3243D321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8695" y="1069500"/>
            <a:ext cx="921818" cy="7339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á rô phi thường – Gold Land 株式会社">
            <a:extLst>
              <a:ext uri="{FF2B5EF4-FFF2-40B4-BE49-F238E27FC236}">
                <a16:creationId xmlns:a16="http://schemas.microsoft.com/office/drawing/2014/main" id="{C3780404-AD2D-4658-A560-6EF692803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64" b="21432"/>
          <a:stretch/>
        </p:blipFill>
        <p:spPr bwMode="auto">
          <a:xfrm>
            <a:off x="3631648" y="2141395"/>
            <a:ext cx="1246693" cy="69321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him bồ câu PNG là một tải về miễn phí - Crazy Png-PNG images miễn phí tải  về-Crazy Png--PNG images miễn phí tải về">
            <a:extLst>
              <a:ext uri="{FF2B5EF4-FFF2-40B4-BE49-F238E27FC236}">
                <a16:creationId xmlns:a16="http://schemas.microsoft.com/office/drawing/2014/main" id="{D25E3268-05CC-4BBA-94DE-4835800F1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2691" y="2712322"/>
            <a:ext cx="1882761" cy="12046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ÌNH ẢNH MẦM NON: Hình ảnh con thỏ đẹp">
            <a:extLst>
              <a:ext uri="{FF2B5EF4-FFF2-40B4-BE49-F238E27FC236}">
                <a16:creationId xmlns:a16="http://schemas.microsoft.com/office/drawing/2014/main" id="{45AA5FC3-DA83-4782-BF50-81E712C899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089" y="2100500"/>
            <a:ext cx="921818" cy="7339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5C00AB44-7CCF-44F3-9C2D-42B9ECAAA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5494" y="5180994"/>
            <a:ext cx="957156" cy="95715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á rô phi thường – Gold Land 株式会社">
            <a:extLst>
              <a:ext uri="{FF2B5EF4-FFF2-40B4-BE49-F238E27FC236}">
                <a16:creationId xmlns:a16="http://schemas.microsoft.com/office/drawing/2014/main" id="{3CFD370F-BE7A-44C2-B233-6487B1FE5D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64" b="21432"/>
          <a:stretch/>
        </p:blipFill>
        <p:spPr bwMode="auto">
          <a:xfrm>
            <a:off x="10669706" y="419605"/>
            <a:ext cx="1246693" cy="69321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ÌNH ẢNH MẦM NON: Hình ảnh con thỏ đẹp">
            <a:extLst>
              <a:ext uri="{FF2B5EF4-FFF2-40B4-BE49-F238E27FC236}">
                <a16:creationId xmlns:a16="http://schemas.microsoft.com/office/drawing/2014/main" id="{42747D56-B1CF-489C-8B0E-4702A37EA5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143" y="1402034"/>
            <a:ext cx="921818" cy="73399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5E2DEF5F-B9DF-44A4-8F48-60B58182A10D}"/>
              </a:ext>
            </a:extLst>
          </p:cNvPr>
          <p:cNvSpPr txBox="1"/>
          <p:nvPr/>
        </p:nvSpPr>
        <p:spPr>
          <a:xfrm>
            <a:off x="5056094" y="341093"/>
            <a:ext cx="13315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Không</a:t>
            </a: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sp>
        <p:nvSpPr>
          <p:cNvPr id="43" name="TextBox 42">
            <a:extLst>
              <a:ext uri="{FF2B5EF4-FFF2-40B4-BE49-F238E27FC236}">
                <a16:creationId xmlns:a16="http://schemas.microsoft.com/office/drawing/2014/main" id="{5574284A-33D7-4040-930C-C36E22D9501F}"/>
              </a:ext>
            </a:extLst>
          </p:cNvPr>
          <p:cNvSpPr txBox="1"/>
          <p:nvPr/>
        </p:nvSpPr>
        <p:spPr>
          <a:xfrm>
            <a:off x="5349065" y="2732776"/>
            <a:ext cx="8771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sp>
        <p:nvSpPr>
          <p:cNvPr id="46" name="Rectangle: Rounded Corners 45">
            <a:extLst>
              <a:ext uri="{FF2B5EF4-FFF2-40B4-BE49-F238E27FC236}">
                <a16:creationId xmlns:a16="http://schemas.microsoft.com/office/drawing/2014/main" id="{2528ADFD-4570-4C3C-B2F6-C24A6AD53002}"/>
              </a:ext>
            </a:extLst>
          </p:cNvPr>
          <p:cNvSpPr/>
          <p:nvPr/>
        </p:nvSpPr>
        <p:spPr>
          <a:xfrm>
            <a:off x="1517796" y="2426472"/>
            <a:ext cx="1643128" cy="499728"/>
          </a:xfrm>
          <a:prstGeom prst="roundRect">
            <a:avLst>
              <a:gd name="adj" fmla="val 50000"/>
            </a:avLst>
          </a:prstGeom>
          <a:solidFill>
            <a:schemeClr val="accent4">
              <a:lumMod val="5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Di chuyển</a:t>
            </a:r>
          </a:p>
        </p:txBody>
      </p:sp>
      <p:sp>
        <p:nvSpPr>
          <p:cNvPr id="48" name="Rectangle: Rounded Corners 47">
            <a:extLst>
              <a:ext uri="{FF2B5EF4-FFF2-40B4-BE49-F238E27FC236}">
                <a16:creationId xmlns:a16="http://schemas.microsoft.com/office/drawing/2014/main" id="{8A37D50F-D9ED-4A0D-BABC-1A704DEF584D}"/>
              </a:ext>
            </a:extLst>
          </p:cNvPr>
          <p:cNvSpPr/>
          <p:nvPr/>
        </p:nvSpPr>
        <p:spPr>
          <a:xfrm>
            <a:off x="4527097" y="1426390"/>
            <a:ext cx="1629147" cy="499728"/>
          </a:xfrm>
          <a:prstGeom prst="roundRect">
            <a:avLst>
              <a:gd name="adj" fmla="val 50000"/>
            </a:avLst>
          </a:prstGeom>
          <a:solidFill>
            <a:schemeClr val="accent5">
              <a:lumMod val="5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Có chân</a:t>
            </a:r>
          </a:p>
        </p:txBody>
      </p:sp>
      <p:sp>
        <p:nvSpPr>
          <p:cNvPr id="56" name="TextBox 55">
            <a:extLst>
              <a:ext uri="{FF2B5EF4-FFF2-40B4-BE49-F238E27FC236}">
                <a16:creationId xmlns:a16="http://schemas.microsoft.com/office/drawing/2014/main" id="{5BC9814E-6090-452F-845E-1A460E7DE013}"/>
              </a:ext>
            </a:extLst>
          </p:cNvPr>
          <p:cNvSpPr txBox="1"/>
          <p:nvPr/>
        </p:nvSpPr>
        <p:spPr>
          <a:xfrm>
            <a:off x="8369595" y="3466548"/>
            <a:ext cx="8771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Có </a:t>
            </a:r>
          </a:p>
        </p:txBody>
      </p:sp>
      <p:sp>
        <p:nvSpPr>
          <p:cNvPr id="57" name="TextBox 56">
            <a:extLst>
              <a:ext uri="{FF2B5EF4-FFF2-40B4-BE49-F238E27FC236}">
                <a16:creationId xmlns:a16="http://schemas.microsoft.com/office/drawing/2014/main" id="{16B8AB71-F746-4553-B13E-FD6C492C13F3}"/>
              </a:ext>
            </a:extLst>
          </p:cNvPr>
          <p:cNvSpPr txBox="1"/>
          <p:nvPr/>
        </p:nvSpPr>
        <p:spPr>
          <a:xfrm>
            <a:off x="7936543" y="1320763"/>
            <a:ext cx="12203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Không</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sp>
        <p:nvSpPr>
          <p:cNvPr id="58" name="TextBox 57">
            <a:extLst>
              <a:ext uri="{FF2B5EF4-FFF2-40B4-BE49-F238E27FC236}">
                <a16:creationId xmlns:a16="http://schemas.microsoft.com/office/drawing/2014/main" id="{76341943-0007-4C71-9F06-DCBFB4A3BE89}"/>
              </a:ext>
            </a:extLst>
          </p:cNvPr>
          <p:cNvSpPr txBox="1"/>
          <p:nvPr/>
        </p:nvSpPr>
        <p:spPr>
          <a:xfrm>
            <a:off x="790578" y="6146565"/>
            <a:ext cx="106679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Sơ đồ khoá lưỡng cư phân loại thỏ, hoa sen, cá rô phi và chim bồ câu</a:t>
            </a:r>
          </a:p>
        </p:txBody>
      </p:sp>
      <p:pic>
        <p:nvPicPr>
          <p:cNvPr id="37" name="Picture 4" descr="Chim bồ câu PNG là một tải về miễn phí - Crazy Png-PNG images miễn phí tải  về-Crazy Png--PNG images miễn phí tải về">
            <a:extLst>
              <a:ext uri="{FF2B5EF4-FFF2-40B4-BE49-F238E27FC236}">
                <a16:creationId xmlns:a16="http://schemas.microsoft.com/office/drawing/2014/main" id="{8C5FE74F-B883-4F07-AFD8-7ED8BDE5C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708" y="2778611"/>
            <a:ext cx="1882761" cy="12046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im bồ câu PNG là một tải về miễn phí - Crazy Png-PNG images miễn phí tải  về-Crazy Png--PNG images miễn phí tải về">
            <a:extLst>
              <a:ext uri="{FF2B5EF4-FFF2-40B4-BE49-F238E27FC236}">
                <a16:creationId xmlns:a16="http://schemas.microsoft.com/office/drawing/2014/main" id="{A77695A8-3B5A-40AA-83DF-8174C7AF6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25" y="3063271"/>
            <a:ext cx="1882761" cy="120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83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ppt_x"/>
                                          </p:val>
                                        </p:tav>
                                        <p:tav tm="100000">
                                          <p:val>
                                            <p:strVal val="#ppt_x"/>
                                          </p:val>
                                        </p:tav>
                                      </p:tavLst>
                                    </p:anim>
                                    <p:anim calcmode="lin" valueType="num">
                                      <p:cBhvr additive="base">
                                        <p:cTn id="58" dur="500" fill="hold"/>
                                        <p:tgtEl>
                                          <p:spTgt spid="4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ppt_x"/>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additive="base">
                                        <p:cTn id="107" dur="500" fill="hold"/>
                                        <p:tgtEl>
                                          <p:spTgt spid="56"/>
                                        </p:tgtEl>
                                        <p:attrNameLst>
                                          <p:attrName>ppt_x</p:attrName>
                                        </p:attrNameLst>
                                      </p:cBhvr>
                                      <p:tavLst>
                                        <p:tav tm="0">
                                          <p:val>
                                            <p:strVal val="#ppt_x"/>
                                          </p:val>
                                        </p:tav>
                                        <p:tav tm="100000">
                                          <p:val>
                                            <p:strVal val="#ppt_x"/>
                                          </p:val>
                                        </p:tav>
                                      </p:tavLst>
                                    </p:anim>
                                    <p:anim calcmode="lin" valueType="num">
                                      <p:cBhvr additive="base">
                                        <p:cTn id="108" dur="500" fill="hold"/>
                                        <p:tgtEl>
                                          <p:spTgt spid="5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additive="base">
                                        <p:cTn id="111" dur="500" fill="hold"/>
                                        <p:tgtEl>
                                          <p:spTgt spid="57"/>
                                        </p:tgtEl>
                                        <p:attrNameLst>
                                          <p:attrName>ppt_x</p:attrName>
                                        </p:attrNameLst>
                                      </p:cBhvr>
                                      <p:tavLst>
                                        <p:tav tm="0">
                                          <p:val>
                                            <p:strVal val="#ppt_x"/>
                                          </p:val>
                                        </p:tav>
                                        <p:tav tm="100000">
                                          <p:val>
                                            <p:strVal val="#ppt_x"/>
                                          </p:val>
                                        </p:tav>
                                      </p:tavLst>
                                    </p:anim>
                                    <p:anim calcmode="lin" valueType="num">
                                      <p:cBhvr additive="base">
                                        <p:cTn id="112" dur="500" fill="hold"/>
                                        <p:tgtEl>
                                          <p:spTgt spid="5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additive="base">
                                        <p:cTn id="125" dur="500" fill="hold"/>
                                        <p:tgtEl>
                                          <p:spTgt spid="40"/>
                                        </p:tgtEl>
                                        <p:attrNameLst>
                                          <p:attrName>ppt_x</p:attrName>
                                        </p:attrNameLst>
                                      </p:cBhvr>
                                      <p:tavLst>
                                        <p:tav tm="0">
                                          <p:val>
                                            <p:strVal val="#ppt_x"/>
                                          </p:val>
                                        </p:tav>
                                        <p:tav tm="100000">
                                          <p:val>
                                            <p:strVal val="#ppt_x"/>
                                          </p:val>
                                        </p:tav>
                                      </p:tavLst>
                                    </p:anim>
                                    <p:anim calcmode="lin" valueType="num">
                                      <p:cBhvr additive="base">
                                        <p:cTn id="126" dur="500" fill="hold"/>
                                        <p:tgtEl>
                                          <p:spTgt spid="40"/>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34"/>
                                        </p:tgtEl>
                                        <p:attrNameLst>
                                          <p:attrName>style.visibility</p:attrName>
                                        </p:attrNameLst>
                                      </p:cBhvr>
                                      <p:to>
                                        <p:strVal val="visible"/>
                                      </p:to>
                                    </p:set>
                                    <p:anim calcmode="lin" valueType="num">
                                      <p:cBhvr additive="base">
                                        <p:cTn id="129" dur="500" fill="hold"/>
                                        <p:tgtEl>
                                          <p:spTgt spid="34"/>
                                        </p:tgtEl>
                                        <p:attrNameLst>
                                          <p:attrName>ppt_x</p:attrName>
                                        </p:attrNameLst>
                                      </p:cBhvr>
                                      <p:tavLst>
                                        <p:tav tm="0">
                                          <p:val>
                                            <p:strVal val="#ppt_x"/>
                                          </p:val>
                                        </p:tav>
                                        <p:tav tm="100000">
                                          <p:val>
                                            <p:strVal val="#ppt_x"/>
                                          </p:val>
                                        </p:tav>
                                      </p:tavLst>
                                    </p:anim>
                                    <p:anim calcmode="lin" valueType="num">
                                      <p:cBhvr additive="base">
                                        <p:cTn id="1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0" grpId="0"/>
      <p:bldP spid="42" grpId="0"/>
      <p:bldP spid="43" grpId="0"/>
      <p:bldP spid="46" grpId="0" animBg="1"/>
      <p:bldP spid="48" grpId="0" animBg="1"/>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2F8963-BF65-4074-88EA-C8F4968F71D8}"/>
              </a:ext>
            </a:extLst>
          </p:cNvPr>
          <p:cNvSpPr>
            <a:spLocks noGrp="1"/>
          </p:cNvSpPr>
          <p:nvPr>
            <p:ph idx="1"/>
          </p:nvPr>
        </p:nvSpPr>
        <p:spPr>
          <a:xfrm>
            <a:off x="914401" y="457200"/>
            <a:ext cx="10506634" cy="4267200"/>
          </a:xfrm>
          <a:solidFill>
            <a:schemeClr val="bg1">
              <a:lumMod val="95000"/>
            </a:schemeClr>
          </a:solidFill>
        </p:spPr>
        <p:txBody>
          <a:bodyPr>
            <a:normAutofit fontScale="92500" lnSpcReduction="10000"/>
          </a:bodyPr>
          <a:lstStyle/>
          <a:p>
            <a:pPr marL="0" indent="0">
              <a:lnSpc>
                <a:spcPct val="150000"/>
              </a:lnSpc>
              <a:buNone/>
            </a:pPr>
            <a:r>
              <a:rPr lang="vi-VN" b="1" dirty="0">
                <a:latin typeface="Times New Roman" panose="02020603050405020304" pitchFamily="18" charset="0"/>
                <a:ea typeface="Aachen" panose="02020500000000000000" pitchFamily="18" charset="0"/>
                <a:cs typeface="Times New Roman" panose="02020603050405020304" pitchFamily="18" charset="0"/>
              </a:rPr>
              <a:t>1(a) Sinh vật không có khả năng di chuyển............Cây hoa sen</a:t>
            </a:r>
          </a:p>
          <a:p>
            <a:pPr marL="0" indent="0">
              <a:lnSpc>
                <a:spcPct val="150000"/>
              </a:lnSpc>
              <a:buNone/>
            </a:pPr>
            <a:r>
              <a:rPr lang="vi-VN" b="1" dirty="0">
                <a:latin typeface="Times New Roman" panose="02020603050405020304" pitchFamily="18" charset="0"/>
                <a:ea typeface="Aachen" panose="02020500000000000000" pitchFamily="18" charset="0"/>
                <a:cs typeface="Times New Roman" panose="02020603050405020304" pitchFamily="18" charset="0"/>
              </a:rPr>
              <a:t>1(b) Sinh vật có khả năng di chuyển…………………2</a:t>
            </a:r>
          </a:p>
          <a:p>
            <a:pPr marL="0" indent="0">
              <a:lnSpc>
                <a:spcPct val="150000"/>
              </a:lnSpc>
              <a:buNone/>
            </a:pPr>
            <a:r>
              <a:rPr lang="vi-VN" b="1" dirty="0">
                <a:latin typeface="Times New Roman" panose="02020603050405020304" pitchFamily="18" charset="0"/>
                <a:ea typeface="Aachen" panose="02020500000000000000" pitchFamily="18" charset="0"/>
                <a:cs typeface="Times New Roman" panose="02020603050405020304" pitchFamily="18" charset="0"/>
              </a:rPr>
              <a:t>2(a) Sinh vật không có</a:t>
            </a:r>
            <a:r>
              <a:rPr lang="en-US" b="1" dirty="0">
                <a:latin typeface="Times New Roman" panose="02020603050405020304" pitchFamily="18" charset="0"/>
                <a:ea typeface="Aachen" panose="02020500000000000000" pitchFamily="18" charset="0"/>
                <a:cs typeface="Times New Roman" panose="02020603050405020304" pitchFamily="18" charset="0"/>
              </a:rPr>
              <a:t> </a:t>
            </a:r>
            <a:r>
              <a:rPr lang="vi-VN" b="1" dirty="0">
                <a:latin typeface="Times New Roman" panose="02020603050405020304" pitchFamily="18" charset="0"/>
                <a:ea typeface="Aachen" panose="02020500000000000000" pitchFamily="18" charset="0"/>
                <a:cs typeface="Times New Roman" panose="02020603050405020304" pitchFamily="18" charset="0"/>
              </a:rPr>
              <a:t>châ</a:t>
            </a:r>
            <a:r>
              <a:rPr lang="en-US" b="1" dirty="0">
                <a:latin typeface="Times New Roman" panose="02020603050405020304" pitchFamily="18" charset="0"/>
                <a:ea typeface="Aachen" panose="02020500000000000000" pitchFamily="18" charset="0"/>
                <a:cs typeface="Times New Roman" panose="02020603050405020304" pitchFamily="18" charset="0"/>
              </a:rPr>
              <a:t>n</a:t>
            </a:r>
            <a:r>
              <a:rPr lang="vi-VN" b="1" dirty="0">
                <a:latin typeface="Times New Roman" panose="02020603050405020304" pitchFamily="18" charset="0"/>
                <a:ea typeface="Aachen" panose="02020500000000000000" pitchFamily="18" charset="0"/>
                <a:cs typeface="Times New Roman" panose="02020603050405020304" pitchFamily="18" charset="0"/>
              </a:rPr>
              <a:t>………………..Cá rô phi</a:t>
            </a:r>
          </a:p>
          <a:p>
            <a:pPr marL="0" indent="0">
              <a:lnSpc>
                <a:spcPct val="150000"/>
              </a:lnSpc>
              <a:buNone/>
            </a:pPr>
            <a:r>
              <a:rPr lang="vi-VN" b="1" dirty="0">
                <a:latin typeface="Times New Roman" panose="02020603050405020304" pitchFamily="18" charset="0"/>
                <a:ea typeface="Aachen" panose="02020500000000000000" pitchFamily="18" charset="0"/>
                <a:cs typeface="Times New Roman" panose="02020603050405020304" pitchFamily="18" charset="0"/>
              </a:rPr>
              <a:t>2(b) Sinh vật có</a:t>
            </a:r>
            <a:r>
              <a:rPr lang="en-US" b="1" dirty="0">
                <a:latin typeface="Times New Roman" panose="02020603050405020304" pitchFamily="18" charset="0"/>
                <a:ea typeface="Aachen" panose="02020500000000000000" pitchFamily="18" charset="0"/>
                <a:cs typeface="Times New Roman" panose="02020603050405020304" pitchFamily="18" charset="0"/>
              </a:rPr>
              <a:t> </a:t>
            </a:r>
            <a:r>
              <a:rPr lang="vi-VN" b="1" dirty="0">
                <a:latin typeface="Times New Roman" panose="02020603050405020304" pitchFamily="18" charset="0"/>
                <a:ea typeface="Aachen" panose="02020500000000000000" pitchFamily="18" charset="0"/>
                <a:cs typeface="Times New Roman" panose="02020603050405020304" pitchFamily="18" charset="0"/>
              </a:rPr>
              <a:t>chân………………………</a:t>
            </a:r>
            <a:r>
              <a:rPr lang="en-US" b="1" dirty="0">
                <a:latin typeface="Times New Roman" panose="02020603050405020304" pitchFamily="18" charset="0"/>
                <a:ea typeface="Aachen" panose="02020500000000000000" pitchFamily="18" charset="0"/>
                <a:cs typeface="Times New Roman" panose="02020603050405020304" pitchFamily="18" charset="0"/>
              </a:rPr>
              <a:t>...</a:t>
            </a:r>
            <a:r>
              <a:rPr lang="vi-VN" b="1" dirty="0">
                <a:latin typeface="Times New Roman" panose="02020603050405020304" pitchFamily="18" charset="0"/>
                <a:ea typeface="Aachen" panose="02020500000000000000" pitchFamily="18" charset="0"/>
                <a:cs typeface="Times New Roman" panose="02020603050405020304" pitchFamily="18" charset="0"/>
              </a:rPr>
              <a:t>………..3</a:t>
            </a:r>
          </a:p>
          <a:p>
            <a:pPr marL="0" indent="0">
              <a:lnSpc>
                <a:spcPct val="150000"/>
              </a:lnSpc>
              <a:buNone/>
            </a:pPr>
            <a:r>
              <a:rPr lang="vi-VN" b="1" dirty="0">
                <a:latin typeface="Times New Roman" panose="02020603050405020304" pitchFamily="18" charset="0"/>
                <a:ea typeface="Aachen" panose="02020500000000000000" pitchFamily="18" charset="0"/>
                <a:cs typeface="Times New Roman" panose="02020603050405020304" pitchFamily="18" charset="0"/>
              </a:rPr>
              <a:t>3(a) Sinh vật không biết bay…………………………..Con thỏ</a:t>
            </a:r>
          </a:p>
          <a:p>
            <a:pPr marL="0" indent="0">
              <a:lnSpc>
                <a:spcPct val="150000"/>
              </a:lnSpc>
              <a:buNone/>
            </a:pPr>
            <a:r>
              <a:rPr lang="vi-VN" b="1" dirty="0">
                <a:latin typeface="Times New Roman" panose="02020603050405020304" pitchFamily="18" charset="0"/>
                <a:ea typeface="Aachen" panose="02020500000000000000" pitchFamily="18" charset="0"/>
                <a:cs typeface="Times New Roman" panose="02020603050405020304" pitchFamily="18" charset="0"/>
              </a:rPr>
              <a:t>3(b) Sinh vật biết bay………………………………….Chim bồ câu</a:t>
            </a:r>
          </a:p>
          <a:p>
            <a:endParaRPr lang="en-US" dirty="0"/>
          </a:p>
        </p:txBody>
      </p:sp>
      <p:sp>
        <p:nvSpPr>
          <p:cNvPr id="4" name="Rectangle 3">
            <a:extLst>
              <a:ext uri="{FF2B5EF4-FFF2-40B4-BE49-F238E27FC236}">
                <a16:creationId xmlns:a16="http://schemas.microsoft.com/office/drawing/2014/main" id="{38436334-3579-4709-9EF5-002BFC5F166C}"/>
              </a:ext>
            </a:extLst>
          </p:cNvPr>
          <p:cNvSpPr/>
          <p:nvPr/>
        </p:nvSpPr>
        <p:spPr>
          <a:xfrm>
            <a:off x="3881718" y="4894731"/>
            <a:ext cx="4083424" cy="1754069"/>
          </a:xfrm>
          <a:prstGeom prst="rect">
            <a:avLst/>
          </a:prstGeom>
          <a:solidFill>
            <a:schemeClr val="accent5">
              <a:lumMod val="20000"/>
              <a:lumOff val="80000"/>
            </a:schemeClr>
          </a:solidFill>
          <a:ln w="12700" cap="flat">
            <a:noFill/>
            <a:prstDash val="solid"/>
            <a:miter/>
          </a:ln>
        </p:spPr>
        <p:txBody>
          <a:bodyPr rtlCol="0" anchor="ctr"/>
          <a:lstStyle/>
          <a:p>
            <a:pPr algn="ctr">
              <a:lnSpc>
                <a:spcPct val="120000"/>
              </a:lnSpc>
            </a:pPr>
            <a:r>
              <a:rPr lang="en-US" sz="2800" b="1" dirty="0" err="1">
                <a:solidFill>
                  <a:srgbClr val="FF0000"/>
                </a:solidFill>
                <a:latin typeface="Times New Roman" panose="02020603050405020304" pitchFamily="18" charset="0"/>
                <a:cs typeface="Times New Roman" panose="02020603050405020304" pitchFamily="18" charset="0"/>
              </a:rPr>
              <a:t>Sơ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kiểu</a:t>
            </a: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bảng</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dấu </a:t>
            </a:r>
            <a:r>
              <a:rPr lang="en-US" sz="2800" b="1" dirty="0">
                <a:solidFill>
                  <a:srgbClr val="FF0000"/>
                </a:solidFill>
                <a:latin typeface="Times New Roman" panose="02020603050405020304" pitchFamily="18" charset="0"/>
                <a:cs typeface="Times New Roman" panose="02020603050405020304" pitchFamily="18" charset="0"/>
              </a:rPr>
              <a:t>ng</a:t>
            </a:r>
            <a:r>
              <a:rPr lang="vi-VN" sz="2800" b="1" dirty="0">
                <a:solidFill>
                  <a:srgbClr val="FF0000"/>
                </a:solidFill>
                <a:latin typeface="Times New Roman" panose="02020603050405020304" pitchFamily="18" charset="0"/>
                <a:cs typeface="Times New Roman" panose="02020603050405020304" pitchFamily="18" charset="0"/>
              </a:rPr>
              <a:t>oặc </a:t>
            </a:r>
            <a:r>
              <a:rPr lang="en-US" sz="2800" b="1" dirty="0" err="1">
                <a:solidFill>
                  <a:srgbClr val="FF0000"/>
                </a:solidFill>
                <a:latin typeface="Times New Roman" panose="02020603050405020304" pitchFamily="18" charset="0"/>
                <a:cs typeface="Times New Roman" panose="02020603050405020304" pitchFamily="18" charset="0"/>
              </a:rPr>
              <a:t>hàng</a:t>
            </a:r>
            <a:r>
              <a:rPr lang="vi-VN" sz="2800" b="1" dirty="0">
                <a:solidFill>
                  <a:srgbClr val="FF0000"/>
                </a:solidFill>
                <a:latin typeface="Times New Roman" panose="02020603050405020304" pitchFamily="18" charset="0"/>
                <a:cs typeface="Times New Roman" panose="02020603050405020304" pitchFamily="18" charset="0"/>
              </a:rPr>
              <a:t> kép</a:t>
            </a:r>
          </a:p>
        </p:txBody>
      </p:sp>
    </p:spTree>
    <p:extLst>
      <p:ext uri="{BB962C8B-B14F-4D97-AF65-F5344CB8AC3E}">
        <p14:creationId xmlns:p14="http://schemas.microsoft.com/office/powerpoint/2010/main" val="374317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2727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F9357-3610-4FC9-A086-26460F7E2E53}"/>
              </a:ext>
            </a:extLst>
          </p:cNvPr>
          <p:cNvPicPr>
            <a:picLocks noChangeAspect="1"/>
          </p:cNvPicPr>
          <p:nvPr/>
        </p:nvPicPr>
        <p:blipFill>
          <a:blip r:embed="rId3"/>
          <a:stretch>
            <a:fillRect/>
          </a:stretch>
        </p:blipFill>
        <p:spPr>
          <a:xfrm>
            <a:off x="580360" y="744790"/>
            <a:ext cx="10931509" cy="4008628"/>
          </a:xfrm>
          <a:prstGeom prst="rect">
            <a:avLst/>
          </a:prstGeom>
        </p:spPr>
      </p:pic>
      <p:grpSp>
        <p:nvGrpSpPr>
          <p:cNvPr id="38" name="Group 37">
            <a:extLst>
              <a:ext uri="{FF2B5EF4-FFF2-40B4-BE49-F238E27FC236}">
                <a16:creationId xmlns:a16="http://schemas.microsoft.com/office/drawing/2014/main" id="{B7291AFB-019E-4B35-8758-53D2B7F039BF}"/>
              </a:ext>
            </a:extLst>
          </p:cNvPr>
          <p:cNvGrpSpPr/>
          <p:nvPr/>
        </p:nvGrpSpPr>
        <p:grpSpPr>
          <a:xfrm>
            <a:off x="580360" y="4753418"/>
            <a:ext cx="10701892" cy="1412358"/>
            <a:chOff x="580360" y="4286693"/>
            <a:chExt cx="10701892" cy="1412358"/>
          </a:xfrm>
        </p:grpSpPr>
        <p:sp>
          <p:nvSpPr>
            <p:cNvPr id="36" name="Rectangle: Rounded Corners 35">
              <a:extLst>
                <a:ext uri="{FF2B5EF4-FFF2-40B4-BE49-F238E27FC236}">
                  <a16:creationId xmlns:a16="http://schemas.microsoft.com/office/drawing/2014/main" id="{315E4F70-5663-41BF-BA2F-E38F067C71F2}"/>
                </a:ext>
              </a:extLst>
            </p:cNvPr>
            <p:cNvSpPr/>
            <p:nvPr/>
          </p:nvSpPr>
          <p:spPr>
            <a:xfrm>
              <a:off x="1467293" y="4540102"/>
              <a:ext cx="9643730" cy="11589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6148D7F-4AD7-4DFB-8FCB-D6CFAAB904F3}"/>
                </a:ext>
              </a:extLst>
            </p:cNvPr>
            <p:cNvSpPr/>
            <p:nvPr/>
          </p:nvSpPr>
          <p:spPr>
            <a:xfrm>
              <a:off x="1638522" y="4540102"/>
              <a:ext cx="9643730" cy="115894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solidFill>
                    <a:schemeClr val="tx1"/>
                  </a:solidFill>
                  <a:latin typeface="Times New Roman" panose="02020603050405020304" pitchFamily="18" charset="0"/>
                  <a:ea typeface="Aachen" panose="02020500000000000000" pitchFamily="18" charset="0"/>
                  <a:cs typeface="Times New Roman" panose="02020603050405020304" pitchFamily="18" charset="0"/>
                </a:rPr>
                <a:t>Qua mỗi lần phân chia từ mỗi tiêu chí phân loại, các loài sinh vật luôn được phân chia thành mấy nhóm?</a:t>
              </a:r>
            </a:p>
          </p:txBody>
        </p:sp>
        <p:pic>
          <p:nvPicPr>
            <p:cNvPr id="1026" name="Picture 2" descr="Giai-dap-thac-mac - Thủy Canh Miền Nam">
              <a:extLst>
                <a:ext uri="{FF2B5EF4-FFF2-40B4-BE49-F238E27FC236}">
                  <a16:creationId xmlns:a16="http://schemas.microsoft.com/office/drawing/2014/main" id="{6C061691-580A-4F39-8065-803D9BF52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60" y="4286693"/>
              <a:ext cx="1412358" cy="1412358"/>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a:extLst>
              <a:ext uri="{FF2B5EF4-FFF2-40B4-BE49-F238E27FC236}">
                <a16:creationId xmlns:a16="http://schemas.microsoft.com/office/drawing/2014/main" id="{93EF9B96-B6E1-44C5-8299-D8AF7EACC34E}"/>
              </a:ext>
            </a:extLst>
          </p:cNvPr>
          <p:cNvSpPr txBox="1"/>
          <p:nvPr/>
        </p:nvSpPr>
        <p:spPr>
          <a:xfrm>
            <a:off x="466166" y="102180"/>
            <a:ext cx="113224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Sơ đồ khoá lưỡng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phân</a:t>
            </a:r>
            <a:r>
              <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phân loại thỏ, hoa sen, cá rô phi và chim bồ câu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7"/>
        <p:cNvGrpSpPr/>
        <p:nvPr/>
      </p:nvGrpSpPr>
      <p:grpSpPr>
        <a:xfrm>
          <a:off x="0" y="0"/>
          <a:ext cx="0" cy="0"/>
          <a:chOff x="0" y="0"/>
          <a:chExt cx="0" cy="0"/>
        </a:xfrm>
      </p:grpSpPr>
      <p:sp>
        <p:nvSpPr>
          <p:cNvPr id="79" name="Rectangle 78">
            <a:extLst>
              <a:ext uri="{FF2B5EF4-FFF2-40B4-BE49-F238E27FC236}">
                <a16:creationId xmlns:a16="http://schemas.microsoft.com/office/drawing/2014/main" id="{D8538DC1-240A-4EEF-8CC3-9343AE35BD8E}"/>
              </a:ext>
            </a:extLst>
          </p:cNvPr>
          <p:cNvSpPr/>
          <p:nvPr/>
        </p:nvSpPr>
        <p:spPr>
          <a:xfrm>
            <a:off x="156829" y="1972548"/>
            <a:ext cx="1371600" cy="2181446"/>
          </a:xfrm>
          <a:prstGeom prst="rect">
            <a:avLst/>
          </a:prstGeom>
          <a:solidFill>
            <a:srgbClr val="C00000"/>
          </a:solidFill>
          <a:ln w="12700" cap="flat">
            <a:noFill/>
            <a:prstDash val="solid"/>
            <a:miter/>
          </a:ln>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Nhóm các sinh vật</a:t>
            </a:r>
          </a:p>
        </p:txBody>
      </p:sp>
      <p:cxnSp>
        <p:nvCxnSpPr>
          <p:cNvPr id="80" name="Straight Connector 79">
            <a:extLst>
              <a:ext uri="{FF2B5EF4-FFF2-40B4-BE49-F238E27FC236}">
                <a16:creationId xmlns:a16="http://schemas.microsoft.com/office/drawing/2014/main" id="{1FBA51DA-B5CA-4D4F-9943-6B54B3407122}"/>
              </a:ext>
            </a:extLst>
          </p:cNvPr>
          <p:cNvCxnSpPr>
            <a:cxnSpLocks/>
          </p:cNvCxnSpPr>
          <p:nvPr/>
        </p:nvCxnSpPr>
        <p:spPr>
          <a:xfrm>
            <a:off x="1594883" y="3097057"/>
            <a:ext cx="1589568" cy="23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B4DFCE1-309E-4059-BA30-B51246235F2C}"/>
              </a:ext>
            </a:extLst>
          </p:cNvPr>
          <p:cNvCxnSpPr>
            <a:cxnSpLocks/>
          </p:cNvCxnSpPr>
          <p:nvPr/>
        </p:nvCxnSpPr>
        <p:spPr>
          <a:xfrm flipV="1">
            <a:off x="3173819" y="2008063"/>
            <a:ext cx="0" cy="388237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11632CF-C2CE-4623-83CE-79A4BADEF865}"/>
              </a:ext>
            </a:extLst>
          </p:cNvPr>
          <p:cNvCxnSpPr>
            <a:cxnSpLocks/>
          </p:cNvCxnSpPr>
          <p:nvPr/>
        </p:nvCxnSpPr>
        <p:spPr>
          <a:xfrm>
            <a:off x="3179135" y="2001902"/>
            <a:ext cx="7336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61C419-224F-4E0A-86F4-E8B07FC5826A}"/>
              </a:ext>
            </a:extLst>
          </p:cNvPr>
          <p:cNvCxnSpPr>
            <a:cxnSpLocks/>
          </p:cNvCxnSpPr>
          <p:nvPr/>
        </p:nvCxnSpPr>
        <p:spPr>
          <a:xfrm>
            <a:off x="3184451" y="5890438"/>
            <a:ext cx="739494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53C969A-207A-4887-8A9E-B8C00DDC5111}"/>
              </a:ext>
            </a:extLst>
          </p:cNvPr>
          <p:cNvCxnSpPr>
            <a:cxnSpLocks/>
          </p:cNvCxnSpPr>
          <p:nvPr/>
        </p:nvCxnSpPr>
        <p:spPr>
          <a:xfrm flipV="1">
            <a:off x="4543275" y="2001902"/>
            <a:ext cx="1616520" cy="1039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89111D6-5B3F-4505-9C3B-4CC14A302FCD}"/>
              </a:ext>
            </a:extLst>
          </p:cNvPr>
          <p:cNvCxnSpPr>
            <a:cxnSpLocks/>
          </p:cNvCxnSpPr>
          <p:nvPr/>
        </p:nvCxnSpPr>
        <p:spPr>
          <a:xfrm flipV="1">
            <a:off x="6159795" y="817215"/>
            <a:ext cx="0" cy="210822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34C639C-325F-4C97-A5DA-C8B198AE4E36}"/>
              </a:ext>
            </a:extLst>
          </p:cNvPr>
          <p:cNvCxnSpPr>
            <a:cxnSpLocks/>
          </p:cNvCxnSpPr>
          <p:nvPr/>
        </p:nvCxnSpPr>
        <p:spPr>
          <a:xfrm>
            <a:off x="6159795" y="817215"/>
            <a:ext cx="441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365A8AA-030C-4B5C-B248-46D4F1E00DD9}"/>
              </a:ext>
            </a:extLst>
          </p:cNvPr>
          <p:cNvCxnSpPr>
            <a:cxnSpLocks/>
          </p:cNvCxnSpPr>
          <p:nvPr/>
        </p:nvCxnSpPr>
        <p:spPr>
          <a:xfrm>
            <a:off x="6159795" y="2925444"/>
            <a:ext cx="7336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B3039C-6F51-47FA-B793-17A3AFD2D4CB}"/>
              </a:ext>
            </a:extLst>
          </p:cNvPr>
          <p:cNvCxnSpPr>
            <a:cxnSpLocks/>
          </p:cNvCxnSpPr>
          <p:nvPr/>
        </p:nvCxnSpPr>
        <p:spPr>
          <a:xfrm flipV="1">
            <a:off x="7436499" y="2923954"/>
            <a:ext cx="1622440" cy="149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E86FAF8-B533-4286-88A0-65B32AC41903}"/>
              </a:ext>
            </a:extLst>
          </p:cNvPr>
          <p:cNvCxnSpPr>
            <a:cxnSpLocks/>
          </p:cNvCxnSpPr>
          <p:nvPr/>
        </p:nvCxnSpPr>
        <p:spPr>
          <a:xfrm flipV="1">
            <a:off x="9055395" y="1840922"/>
            <a:ext cx="0" cy="175288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AE921A6-8F79-43F4-994A-903DD9093BAA}"/>
              </a:ext>
            </a:extLst>
          </p:cNvPr>
          <p:cNvCxnSpPr>
            <a:cxnSpLocks/>
          </p:cNvCxnSpPr>
          <p:nvPr/>
        </p:nvCxnSpPr>
        <p:spPr>
          <a:xfrm>
            <a:off x="9055395" y="1840918"/>
            <a:ext cx="1524000" cy="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5F9B31D-B25E-44A0-BE59-FCAF33C7E23B}"/>
              </a:ext>
            </a:extLst>
          </p:cNvPr>
          <p:cNvCxnSpPr>
            <a:cxnSpLocks/>
          </p:cNvCxnSpPr>
          <p:nvPr/>
        </p:nvCxnSpPr>
        <p:spPr>
          <a:xfrm>
            <a:off x="9055395" y="3593805"/>
            <a:ext cx="152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4947CD5A-1521-4F7E-9421-83AC0688065E}"/>
              </a:ext>
            </a:extLst>
          </p:cNvPr>
          <p:cNvSpPr/>
          <p:nvPr/>
        </p:nvSpPr>
        <p:spPr>
          <a:xfrm>
            <a:off x="7456483" y="2331789"/>
            <a:ext cx="1494922" cy="499728"/>
          </a:xfrm>
          <a:prstGeom prst="roundRect">
            <a:avLst>
              <a:gd name="adj" fmla="val 50000"/>
            </a:avLst>
          </a:prstGeom>
          <a:solidFill>
            <a:srgbClr val="FFC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Biết bay</a:t>
            </a:r>
          </a:p>
        </p:txBody>
      </p:sp>
      <p:sp>
        <p:nvSpPr>
          <p:cNvPr id="93" name="TextBox 92">
            <a:extLst>
              <a:ext uri="{FF2B5EF4-FFF2-40B4-BE49-F238E27FC236}">
                <a16:creationId xmlns:a16="http://schemas.microsoft.com/office/drawing/2014/main" id="{3CDA482C-8369-48FC-A057-486B9FEB82F7}"/>
              </a:ext>
            </a:extLst>
          </p:cNvPr>
          <p:cNvSpPr txBox="1"/>
          <p:nvPr/>
        </p:nvSpPr>
        <p:spPr>
          <a:xfrm>
            <a:off x="1838331" y="5604042"/>
            <a:ext cx="1330173"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Không</a:t>
            </a:r>
            <a:r>
              <a:rPr kumimoji="0" lang="vi-VN"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
        <p:nvSpPr>
          <p:cNvPr id="94" name="TextBox 93">
            <a:extLst>
              <a:ext uri="{FF2B5EF4-FFF2-40B4-BE49-F238E27FC236}">
                <a16:creationId xmlns:a16="http://schemas.microsoft.com/office/drawing/2014/main" id="{DFC946CD-302B-4EA4-AFDD-8C2E6874AFED}"/>
              </a:ext>
            </a:extLst>
          </p:cNvPr>
          <p:cNvSpPr txBox="1"/>
          <p:nvPr/>
        </p:nvSpPr>
        <p:spPr>
          <a:xfrm>
            <a:off x="2358398" y="1828429"/>
            <a:ext cx="877185"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Có</a:t>
            </a:r>
            <a:r>
              <a:rPr kumimoji="0" lang="vi-VN"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pic>
        <p:nvPicPr>
          <p:cNvPr id="95" name="Picture 2" descr="HÌNH ẢNH MẦM NON: Hình ảnh con thỏ đẹp">
            <a:extLst>
              <a:ext uri="{FF2B5EF4-FFF2-40B4-BE49-F238E27FC236}">
                <a16:creationId xmlns:a16="http://schemas.microsoft.com/office/drawing/2014/main" id="{12B42899-99ED-4AB5-8F90-931C69D93F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695" y="1069500"/>
            <a:ext cx="921818" cy="73399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Cá rô phi thường – Gold Land 株式会社">
            <a:extLst>
              <a:ext uri="{FF2B5EF4-FFF2-40B4-BE49-F238E27FC236}">
                <a16:creationId xmlns:a16="http://schemas.microsoft.com/office/drawing/2014/main" id="{93665D75-0548-4879-BD2A-5DC69A44A5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964" b="21432"/>
          <a:stretch/>
        </p:blipFill>
        <p:spPr bwMode="auto">
          <a:xfrm>
            <a:off x="3631648" y="2141395"/>
            <a:ext cx="1246693" cy="693211"/>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him bồ câu PNG là một tải về miễn phí - Crazy Png-PNG images miễn phí tải  về-Crazy Png--PNG images miễn phí tải về">
            <a:extLst>
              <a:ext uri="{FF2B5EF4-FFF2-40B4-BE49-F238E27FC236}">
                <a16:creationId xmlns:a16="http://schemas.microsoft.com/office/drawing/2014/main" id="{0211C768-1D10-4664-812C-CBB0520D06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2691" y="2712322"/>
            <a:ext cx="1882761" cy="120461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HÌNH ẢNH MẦM NON: Hình ảnh con thỏ đẹp">
            <a:extLst>
              <a:ext uri="{FF2B5EF4-FFF2-40B4-BE49-F238E27FC236}">
                <a16:creationId xmlns:a16="http://schemas.microsoft.com/office/drawing/2014/main" id="{892BE75A-0E4E-448D-8469-A9BD7C276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089" y="2100500"/>
            <a:ext cx="921818" cy="73399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a:extLst>
              <a:ext uri="{FF2B5EF4-FFF2-40B4-BE49-F238E27FC236}">
                <a16:creationId xmlns:a16="http://schemas.microsoft.com/office/drawing/2014/main" id="{3215423E-376D-4FC1-84CD-EE70DF9C87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5494" y="5180994"/>
            <a:ext cx="957156" cy="95715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Cá rô phi thường – Gold Land 株式会社">
            <a:extLst>
              <a:ext uri="{FF2B5EF4-FFF2-40B4-BE49-F238E27FC236}">
                <a16:creationId xmlns:a16="http://schemas.microsoft.com/office/drawing/2014/main" id="{1FD92854-AE26-42AE-A889-369CEA6906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964" b="21432"/>
          <a:stretch/>
        </p:blipFill>
        <p:spPr bwMode="auto">
          <a:xfrm>
            <a:off x="10669706" y="419605"/>
            <a:ext cx="1246693" cy="69321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ÌNH ẢNH MẦM NON: Hình ảnh con thỏ đẹp">
            <a:extLst>
              <a:ext uri="{FF2B5EF4-FFF2-40B4-BE49-F238E27FC236}">
                <a16:creationId xmlns:a16="http://schemas.microsoft.com/office/drawing/2014/main" id="{C844DC51-DB2A-46F6-AD49-020B1BB881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143" y="1402034"/>
            <a:ext cx="921818" cy="733998"/>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4B4F348E-2128-48BA-96A2-F987C90AF6FC}"/>
              </a:ext>
            </a:extLst>
          </p:cNvPr>
          <p:cNvSpPr txBox="1"/>
          <p:nvPr/>
        </p:nvSpPr>
        <p:spPr>
          <a:xfrm>
            <a:off x="4788194" y="742116"/>
            <a:ext cx="137160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Không</a:t>
            </a:r>
            <a:r>
              <a:rPr kumimoji="0" lang="vi-VN"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
        <p:nvSpPr>
          <p:cNvPr id="103" name="TextBox 102">
            <a:extLst>
              <a:ext uri="{FF2B5EF4-FFF2-40B4-BE49-F238E27FC236}">
                <a16:creationId xmlns:a16="http://schemas.microsoft.com/office/drawing/2014/main" id="{64292B04-65EC-4734-98C4-26B07AF32B10}"/>
              </a:ext>
            </a:extLst>
          </p:cNvPr>
          <p:cNvSpPr txBox="1"/>
          <p:nvPr/>
        </p:nvSpPr>
        <p:spPr>
          <a:xfrm>
            <a:off x="5349065" y="2714846"/>
            <a:ext cx="877185"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Có</a:t>
            </a:r>
            <a:r>
              <a:rPr kumimoji="0" lang="vi-VN"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
        <p:nvSpPr>
          <p:cNvPr id="104" name="Rectangle: Rounded Corners 103">
            <a:extLst>
              <a:ext uri="{FF2B5EF4-FFF2-40B4-BE49-F238E27FC236}">
                <a16:creationId xmlns:a16="http://schemas.microsoft.com/office/drawing/2014/main" id="{457966BB-7E82-4A77-AA0D-97A615C1C684}"/>
              </a:ext>
            </a:extLst>
          </p:cNvPr>
          <p:cNvSpPr/>
          <p:nvPr/>
        </p:nvSpPr>
        <p:spPr>
          <a:xfrm>
            <a:off x="1486812" y="2426472"/>
            <a:ext cx="1674110" cy="499728"/>
          </a:xfrm>
          <a:prstGeom prst="roundRect">
            <a:avLst>
              <a:gd name="adj" fmla="val 50000"/>
            </a:avLst>
          </a:prstGeom>
          <a:solidFill>
            <a:schemeClr val="accent4">
              <a:lumMod val="5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Di chuyển</a:t>
            </a:r>
          </a:p>
        </p:txBody>
      </p:sp>
      <p:sp>
        <p:nvSpPr>
          <p:cNvPr id="105" name="Rectangle: Rounded Corners 104">
            <a:extLst>
              <a:ext uri="{FF2B5EF4-FFF2-40B4-BE49-F238E27FC236}">
                <a16:creationId xmlns:a16="http://schemas.microsoft.com/office/drawing/2014/main" id="{CB387511-44F0-4D7E-A0F9-B50B92222C94}"/>
              </a:ext>
            </a:extLst>
          </p:cNvPr>
          <p:cNvSpPr/>
          <p:nvPr/>
        </p:nvSpPr>
        <p:spPr>
          <a:xfrm>
            <a:off x="4614565" y="1368318"/>
            <a:ext cx="1471676" cy="499728"/>
          </a:xfrm>
          <a:prstGeom prst="roundRect">
            <a:avLst>
              <a:gd name="adj" fmla="val 50000"/>
            </a:avLst>
          </a:prstGeom>
          <a:solidFill>
            <a:schemeClr val="accent5">
              <a:lumMod val="5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Có chân</a:t>
            </a:r>
          </a:p>
        </p:txBody>
      </p:sp>
      <p:sp>
        <p:nvSpPr>
          <p:cNvPr id="106" name="TextBox 105">
            <a:extLst>
              <a:ext uri="{FF2B5EF4-FFF2-40B4-BE49-F238E27FC236}">
                <a16:creationId xmlns:a16="http://schemas.microsoft.com/office/drawing/2014/main" id="{42FD32ED-D889-4C27-A4F5-8439C399152A}"/>
              </a:ext>
            </a:extLst>
          </p:cNvPr>
          <p:cNvSpPr txBox="1"/>
          <p:nvPr/>
        </p:nvSpPr>
        <p:spPr>
          <a:xfrm>
            <a:off x="8203944" y="3373987"/>
            <a:ext cx="877185"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Có </a:t>
            </a:r>
          </a:p>
        </p:txBody>
      </p:sp>
      <p:sp>
        <p:nvSpPr>
          <p:cNvPr id="107" name="TextBox 106">
            <a:extLst>
              <a:ext uri="{FF2B5EF4-FFF2-40B4-BE49-F238E27FC236}">
                <a16:creationId xmlns:a16="http://schemas.microsoft.com/office/drawing/2014/main" id="{3F8F1A35-85C1-4677-BDF8-1602C9070F88}"/>
              </a:ext>
            </a:extLst>
          </p:cNvPr>
          <p:cNvSpPr txBox="1"/>
          <p:nvPr/>
        </p:nvSpPr>
        <p:spPr>
          <a:xfrm>
            <a:off x="7793908" y="1669744"/>
            <a:ext cx="1308868"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Không</a:t>
            </a:r>
            <a:r>
              <a:rPr kumimoji="0" lang="vi-VN"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
        <p:nvSpPr>
          <p:cNvPr id="108" name="TextBox 107">
            <a:extLst>
              <a:ext uri="{FF2B5EF4-FFF2-40B4-BE49-F238E27FC236}">
                <a16:creationId xmlns:a16="http://schemas.microsoft.com/office/drawing/2014/main" id="{7ACC6D91-EA5D-48E8-831A-2231DB9C2F7B}"/>
              </a:ext>
            </a:extLst>
          </p:cNvPr>
          <p:cNvSpPr txBox="1"/>
          <p:nvPr/>
        </p:nvSpPr>
        <p:spPr>
          <a:xfrm>
            <a:off x="790574" y="6146565"/>
            <a:ext cx="113148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Sơ đồ khoá lưỡng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phân</a:t>
            </a:r>
            <a:r>
              <a:rPr kumimoji="0" lang="vi-VN" sz="28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 phân loại thỏ, hoa sen, cá rô phi và chim bồ câu</a:t>
            </a:r>
          </a:p>
        </p:txBody>
      </p:sp>
      <p:pic>
        <p:nvPicPr>
          <p:cNvPr id="109" name="Picture 4" descr="Chim bồ câu PNG là một tải về miễn phí - Crazy Png-PNG images miễn phí tải  về-Crazy Png--PNG images miễn phí tải về">
            <a:extLst>
              <a:ext uri="{FF2B5EF4-FFF2-40B4-BE49-F238E27FC236}">
                <a16:creationId xmlns:a16="http://schemas.microsoft.com/office/drawing/2014/main" id="{7F4A0BE6-DC5D-4A53-B1CB-5A3149D7A0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708" y="2778611"/>
            <a:ext cx="1882761" cy="120461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him bồ câu PNG là một tải về miễn phí - Crazy Png-PNG images miễn phí tải  về-Crazy Png--PNG images miễn phí tải về">
            <a:extLst>
              <a:ext uri="{FF2B5EF4-FFF2-40B4-BE49-F238E27FC236}">
                <a16:creationId xmlns:a16="http://schemas.microsoft.com/office/drawing/2014/main" id="{FD39986B-C7F0-4BDA-976C-D11DE671EB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25" y="3063271"/>
            <a:ext cx="1882761" cy="1204610"/>
          </a:xfrm>
          <a:prstGeom prst="rect">
            <a:avLst/>
          </a:prstGeom>
          <a:noFill/>
          <a:extLst>
            <a:ext uri="{909E8E84-426E-40DD-AFC4-6F175D3DCCD1}">
              <a14:hiddenFill xmlns:a14="http://schemas.microsoft.com/office/drawing/2010/main">
                <a:solidFill>
                  <a:srgbClr val="FFFFFF"/>
                </a:solidFill>
              </a14:hiddenFill>
            </a:ext>
          </a:extLst>
        </p:spPr>
      </p:pic>
      <p:sp>
        <p:nvSpPr>
          <p:cNvPr id="111" name="Flowchart: Connector 110">
            <a:extLst>
              <a:ext uri="{FF2B5EF4-FFF2-40B4-BE49-F238E27FC236}">
                <a16:creationId xmlns:a16="http://schemas.microsoft.com/office/drawing/2014/main" id="{25C442D2-EEC9-42C2-B399-72A9EFBFAF8F}"/>
              </a:ext>
            </a:extLst>
          </p:cNvPr>
          <p:cNvSpPr/>
          <p:nvPr/>
        </p:nvSpPr>
        <p:spPr>
          <a:xfrm>
            <a:off x="2471884" y="1254958"/>
            <a:ext cx="543551" cy="569264"/>
          </a:xfrm>
          <a:prstGeom prst="flowChartConnector">
            <a:avLst/>
          </a:prstGeom>
          <a:solidFill>
            <a:srgbClr val="C00000"/>
          </a:solidFill>
          <a:ln w="12700" cap="flat">
            <a:noFill/>
            <a:prstDash val="solid"/>
            <a:miter/>
          </a:ln>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2" name="Flowchart: Connector 111">
            <a:extLst>
              <a:ext uri="{FF2B5EF4-FFF2-40B4-BE49-F238E27FC236}">
                <a16:creationId xmlns:a16="http://schemas.microsoft.com/office/drawing/2014/main" id="{F5D84802-506A-4E31-A126-6F06E7D68EBB}"/>
              </a:ext>
            </a:extLst>
          </p:cNvPr>
          <p:cNvSpPr/>
          <p:nvPr/>
        </p:nvSpPr>
        <p:spPr>
          <a:xfrm>
            <a:off x="2471884" y="4948183"/>
            <a:ext cx="543551" cy="569264"/>
          </a:xfrm>
          <a:prstGeom prst="flowChartConnector">
            <a:avLst/>
          </a:prstGeom>
          <a:solidFill>
            <a:srgbClr val="C00000"/>
          </a:solidFill>
          <a:ln w="12700" cap="flat">
            <a:noFill/>
            <a:prstDash val="solid"/>
            <a:miter/>
          </a:ln>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3" name="Flowchart: Connector 112">
            <a:extLst>
              <a:ext uri="{FF2B5EF4-FFF2-40B4-BE49-F238E27FC236}">
                <a16:creationId xmlns:a16="http://schemas.microsoft.com/office/drawing/2014/main" id="{C098D2E3-5709-471F-ABC7-991DED5FA522}"/>
              </a:ext>
            </a:extLst>
          </p:cNvPr>
          <p:cNvSpPr/>
          <p:nvPr/>
        </p:nvSpPr>
        <p:spPr>
          <a:xfrm>
            <a:off x="5669731" y="134973"/>
            <a:ext cx="543551" cy="569264"/>
          </a:xfrm>
          <a:prstGeom prst="flowChartConnector">
            <a:avLst/>
          </a:prstGeom>
          <a:solidFill>
            <a:srgbClr val="C00000"/>
          </a:solidFill>
          <a:ln w="12700" cap="flat">
            <a:noFill/>
            <a:prstDash val="solid"/>
            <a:miter/>
          </a:ln>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4" name="Flowchart: Connector 113">
            <a:extLst>
              <a:ext uri="{FF2B5EF4-FFF2-40B4-BE49-F238E27FC236}">
                <a16:creationId xmlns:a16="http://schemas.microsoft.com/office/drawing/2014/main" id="{D1EE180C-4451-471A-B3ED-62407D091188}"/>
              </a:ext>
            </a:extLst>
          </p:cNvPr>
          <p:cNvSpPr/>
          <p:nvPr/>
        </p:nvSpPr>
        <p:spPr>
          <a:xfrm>
            <a:off x="5653941" y="3165653"/>
            <a:ext cx="543551" cy="569264"/>
          </a:xfrm>
          <a:prstGeom prst="flowChartConnector">
            <a:avLst/>
          </a:prstGeom>
          <a:solidFill>
            <a:srgbClr val="C00000"/>
          </a:solidFill>
          <a:ln w="12700" cap="flat">
            <a:noFill/>
            <a:prstDash val="solid"/>
            <a:miter/>
          </a:ln>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5" name="Flowchart: Connector 114">
            <a:extLst>
              <a:ext uri="{FF2B5EF4-FFF2-40B4-BE49-F238E27FC236}">
                <a16:creationId xmlns:a16="http://schemas.microsoft.com/office/drawing/2014/main" id="{574A2A07-F90F-4EB2-9269-9A78E0A4ABD1}"/>
              </a:ext>
            </a:extLst>
          </p:cNvPr>
          <p:cNvSpPr/>
          <p:nvPr/>
        </p:nvSpPr>
        <p:spPr>
          <a:xfrm>
            <a:off x="8580925" y="1117402"/>
            <a:ext cx="543551" cy="569264"/>
          </a:xfrm>
          <a:prstGeom prst="flowChartConnector">
            <a:avLst/>
          </a:prstGeom>
          <a:solidFill>
            <a:srgbClr val="C00000"/>
          </a:solidFill>
          <a:ln w="12700" cap="flat">
            <a:noFill/>
            <a:prstDash val="solid"/>
            <a:miter/>
          </a:ln>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16" name="Flowchart: Connector 115">
            <a:extLst>
              <a:ext uri="{FF2B5EF4-FFF2-40B4-BE49-F238E27FC236}">
                <a16:creationId xmlns:a16="http://schemas.microsoft.com/office/drawing/2014/main" id="{2093790F-BDC7-41B7-9114-BF0297C72652}"/>
              </a:ext>
            </a:extLst>
          </p:cNvPr>
          <p:cNvSpPr/>
          <p:nvPr/>
        </p:nvSpPr>
        <p:spPr>
          <a:xfrm>
            <a:off x="8559225" y="3785922"/>
            <a:ext cx="543551" cy="569264"/>
          </a:xfrm>
          <a:prstGeom prst="flowChartConnector">
            <a:avLst/>
          </a:prstGeom>
          <a:solidFill>
            <a:srgbClr val="C00000"/>
          </a:solidFill>
          <a:ln w="12700" cap="flat">
            <a:noFill/>
            <a:prstDash val="solid"/>
            <a:miter/>
          </a:ln>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ppt_x"/>
                                          </p:val>
                                        </p:tav>
                                        <p:tav tm="100000">
                                          <p:val>
                                            <p:strVal val="#ppt_x"/>
                                          </p:val>
                                        </p:tav>
                                      </p:tavLst>
                                    </p:anim>
                                    <p:anim calcmode="lin" valueType="num">
                                      <p:cBhvr additive="base">
                                        <p:cTn id="12"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fill="hold"/>
                                        <p:tgtEl>
                                          <p:spTgt spid="113"/>
                                        </p:tgtEl>
                                        <p:attrNameLst>
                                          <p:attrName>ppt_x</p:attrName>
                                        </p:attrNameLst>
                                      </p:cBhvr>
                                      <p:tavLst>
                                        <p:tav tm="0">
                                          <p:val>
                                            <p:strVal val="#ppt_x"/>
                                          </p:val>
                                        </p:tav>
                                        <p:tav tm="100000">
                                          <p:val>
                                            <p:strVal val="#ppt_x"/>
                                          </p:val>
                                        </p:tav>
                                      </p:tavLst>
                                    </p:anim>
                                    <p:anim calcmode="lin" valueType="num">
                                      <p:cBhvr additive="base">
                                        <p:cTn id="18" dur="500" fill="hold"/>
                                        <p:tgtEl>
                                          <p:spTgt spid="1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additive="base">
                                        <p:cTn id="21" dur="500" fill="hold"/>
                                        <p:tgtEl>
                                          <p:spTgt spid="114"/>
                                        </p:tgtEl>
                                        <p:attrNameLst>
                                          <p:attrName>ppt_x</p:attrName>
                                        </p:attrNameLst>
                                      </p:cBhvr>
                                      <p:tavLst>
                                        <p:tav tm="0">
                                          <p:val>
                                            <p:strVal val="#ppt_x"/>
                                          </p:val>
                                        </p:tav>
                                        <p:tav tm="100000">
                                          <p:val>
                                            <p:strVal val="#ppt_x"/>
                                          </p:val>
                                        </p:tav>
                                      </p:tavLst>
                                    </p:anim>
                                    <p:anim calcmode="lin" valueType="num">
                                      <p:cBhvr additive="base">
                                        <p:cTn id="2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500" fill="hold"/>
                                        <p:tgtEl>
                                          <p:spTgt spid="116"/>
                                        </p:tgtEl>
                                        <p:attrNameLst>
                                          <p:attrName>ppt_x</p:attrName>
                                        </p:attrNameLst>
                                      </p:cBhvr>
                                      <p:tavLst>
                                        <p:tav tm="0">
                                          <p:val>
                                            <p:strVal val="#ppt_x"/>
                                          </p:val>
                                        </p:tav>
                                        <p:tav tm="100000">
                                          <p:val>
                                            <p:strVal val="#ppt_x"/>
                                          </p:val>
                                        </p:tav>
                                      </p:tavLst>
                                    </p:anim>
                                    <p:anim calcmode="lin" valueType="num">
                                      <p:cBhvr additive="base">
                                        <p:cTn id="28" dur="500" fill="hold"/>
                                        <p:tgtEl>
                                          <p:spTgt spid="1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fill="hold"/>
                                        <p:tgtEl>
                                          <p:spTgt spid="115"/>
                                        </p:tgtEl>
                                        <p:attrNameLst>
                                          <p:attrName>ppt_x</p:attrName>
                                        </p:attrNameLst>
                                      </p:cBhvr>
                                      <p:tavLst>
                                        <p:tav tm="0">
                                          <p:val>
                                            <p:strVal val="#ppt_x"/>
                                          </p:val>
                                        </p:tav>
                                        <p:tav tm="100000">
                                          <p:val>
                                            <p:strVal val="#ppt_x"/>
                                          </p:val>
                                        </p:tav>
                                      </p:tavLst>
                                    </p:anim>
                                    <p:anim calcmode="lin" valueType="num">
                                      <p:cBhvr additive="base">
                                        <p:cTn id="3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13" name="Rectangle 12"/>
          <p:cNvSpPr/>
          <p:nvPr/>
        </p:nvSpPr>
        <p:spPr>
          <a:xfrm>
            <a:off x="1" y="841574"/>
            <a:ext cx="12192000" cy="2885460"/>
          </a:xfrm>
          <a:prstGeom prst="rect">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white"/>
              </a:solidFill>
              <a:effectLst/>
              <a:uLnTx/>
              <a:uFillTx/>
              <a:latin typeface="Lucida Grande"/>
              <a:ea typeface="+mn-ea"/>
              <a:cs typeface="Arial" panose="020B0604020202020204" pitchFamily="34" charset="0"/>
            </a:endParaRPr>
          </a:p>
        </p:txBody>
      </p:sp>
      <p:pic>
        <p:nvPicPr>
          <p:cNvPr id="9" name="Picture Placeholder 8" descr="A dragonfly on a leaf&#10;&#10;Description automatically generated">
            <a:extLst>
              <a:ext uri="{FF2B5EF4-FFF2-40B4-BE49-F238E27FC236}">
                <a16:creationId xmlns:a16="http://schemas.microsoft.com/office/drawing/2014/main" id="{1DFD932F-106D-4E6E-8ED0-B4D562D9DE9D}"/>
              </a:ext>
            </a:extLst>
          </p:cNvPr>
          <p:cNvPicPr>
            <a:picLocks noGrp="1" noChangeAspect="1"/>
          </p:cNvPicPr>
          <p:nvPr>
            <p:ph type="pic" sz="quarter" idx="22"/>
          </p:nvPr>
        </p:nvPicPr>
        <p:blipFill rotWithShape="1">
          <a:blip r:embed="rId2"/>
          <a:srcRect l="8283" r="8283"/>
          <a:stretch/>
        </p:blipFill>
        <p:spPr/>
      </p:pic>
      <p:sp>
        <p:nvSpPr>
          <p:cNvPr id="19" name="Title 3">
            <a:extLst>
              <a:ext uri="{FF2B5EF4-FFF2-40B4-BE49-F238E27FC236}">
                <a16:creationId xmlns:a16="http://schemas.microsoft.com/office/drawing/2014/main" id="{BFF17242-1E3A-4BBB-8B5C-48BE41ACEC53}"/>
              </a:ext>
            </a:extLst>
          </p:cNvPr>
          <p:cNvSpPr>
            <a:spLocks noGrp="1"/>
          </p:cNvSpPr>
          <p:nvPr>
            <p:ph type="title"/>
          </p:nvPr>
        </p:nvSpPr>
        <p:spPr bwMode="auto">
          <a:xfrm>
            <a:off x="234931" y="2401924"/>
            <a:ext cx="6506111" cy="782638"/>
          </a:xfrm>
        </p:spPr>
        <p:txBody>
          <a:bodyPr>
            <a:normAutofit/>
          </a:bodyPr>
          <a:lstStyle/>
          <a:p>
            <a:r>
              <a:rPr lang="en-US" sz="3600" dirty="0">
                <a:latin typeface="Times New Roman" panose="02020603050405020304" pitchFamily="18" charset="0"/>
                <a:cs typeface="Times New Roman" panose="02020603050405020304" pitchFamily="18" charset="0"/>
              </a:rPr>
              <a:t>KHÓA LƯỠNG PHÂN LÀ GÌ?</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1872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0" name="Title 1">
            <a:extLst>
              <a:ext uri="{FF2B5EF4-FFF2-40B4-BE49-F238E27FC236}">
                <a16:creationId xmlns:a16="http://schemas.microsoft.com/office/drawing/2014/main" id="{3DC70A29-1321-422E-82F5-67F43ECB7FC2}"/>
              </a:ext>
            </a:extLst>
          </p:cNvPr>
          <p:cNvSpPr>
            <a:spLocks noGrp="1"/>
          </p:cNvSpPr>
          <p:nvPr>
            <p:ph type="ctrTitle"/>
          </p:nvPr>
        </p:nvSpPr>
        <p:spPr>
          <a:xfrm>
            <a:off x="84000" y="3517901"/>
            <a:ext cx="6012000" cy="1409700"/>
          </a:xfrm>
        </p:spPr>
        <p:txBody>
          <a:bodyPr/>
          <a:lstStyle/>
          <a:p>
            <a:pPr algn="ctr">
              <a:lnSpc>
                <a:spcPct val="110000"/>
              </a:lnSpc>
            </a:pPr>
            <a:r>
              <a:rPr lang="en-US" sz="4000" dirty="0">
                <a:latin typeface="Times New Roman" panose="02020603050405020304" pitchFamily="18" charset="0"/>
                <a:cs typeface="Times New Roman" panose="02020603050405020304" pitchFamily="18" charset="0"/>
              </a:rPr>
              <a:t>PHÂN LOẠI THẾ GIỚI SỐNG</a:t>
            </a:r>
          </a:p>
        </p:txBody>
      </p:sp>
      <p:sp>
        <p:nvSpPr>
          <p:cNvPr id="77" name="Subtitle 2">
            <a:extLst>
              <a:ext uri="{FF2B5EF4-FFF2-40B4-BE49-F238E27FC236}">
                <a16:creationId xmlns:a16="http://schemas.microsoft.com/office/drawing/2014/main" id="{115E960C-369D-4B5C-92DA-CB51DCFCDA84}"/>
              </a:ext>
            </a:extLst>
          </p:cNvPr>
          <p:cNvSpPr>
            <a:spLocks noGrp="1"/>
          </p:cNvSpPr>
          <p:nvPr>
            <p:ph type="subTitle" idx="1"/>
          </p:nvPr>
        </p:nvSpPr>
        <p:spPr>
          <a:xfrm>
            <a:off x="84000" y="4927600"/>
            <a:ext cx="6012000" cy="1845743"/>
          </a:xfrm>
        </p:spPr>
        <p:txBody>
          <a:bodyPr/>
          <a:lstStyle/>
          <a:p>
            <a:r>
              <a:rPr lang="vi-VN" sz="2400" dirty="0">
                <a:latin typeface="Times New Roman" panose="02020603050405020304" pitchFamily="18" charset="0"/>
                <a:cs typeface="Times New Roman" panose="02020603050405020304" pitchFamily="18" charset="0"/>
              </a:rPr>
              <a:t>Năm học: 202</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- 202</a:t>
            </a:r>
            <a:r>
              <a:rPr lang="en-US" sz="2400" dirty="0">
                <a:latin typeface="Times New Roman" panose="02020603050405020304" pitchFamily="18" charset="0"/>
                <a:cs typeface="Times New Roman" panose="02020603050405020304" pitchFamily="18" charset="0"/>
              </a:rPr>
              <a:t>3</a:t>
            </a:r>
            <a:endParaRPr lang="vi-VN" sz="2400" dirty="0">
              <a:latin typeface="Times New Roman" panose="02020603050405020304" pitchFamily="18" charset="0"/>
              <a:cs typeface="Times New Roman" panose="02020603050405020304" pitchFamily="18" charset="0"/>
            </a:endParaRPr>
          </a:p>
        </p:txBody>
      </p:sp>
      <p:pic>
        <p:nvPicPr>
          <p:cNvPr id="3078" name="Picture 6" descr="Hình ảnh, ý nghĩa Hoa Súng: Loài hoa thanh khiết như tình yêu vợ chồng">
            <a:extLst>
              <a:ext uri="{FF2B5EF4-FFF2-40B4-BE49-F238E27FC236}">
                <a16:creationId xmlns:a16="http://schemas.microsoft.com/office/drawing/2014/main" id="{50C994AF-9644-4DE8-BBA4-1C7E22992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92" r="-1" b="8034"/>
          <a:stretch/>
        </p:blipFill>
        <p:spPr bwMode="auto">
          <a:xfrm>
            <a:off x="84000" y="86714"/>
            <a:ext cx="6009285" cy="3431187"/>
          </a:xfrm>
          <a:prstGeom prst="rect">
            <a:avLst/>
          </a:prstGeom>
          <a:solidFill>
            <a:srgbClr val="FFFFFF"/>
          </a:solidFill>
        </p:spPr>
      </p:pic>
      <p:grpSp>
        <p:nvGrpSpPr>
          <p:cNvPr id="7" name="Group 6">
            <a:extLst>
              <a:ext uri="{FF2B5EF4-FFF2-40B4-BE49-F238E27FC236}">
                <a16:creationId xmlns:a16="http://schemas.microsoft.com/office/drawing/2014/main" id="{794A8982-4571-4D1A-B82A-BE16656C39DC}"/>
              </a:ext>
            </a:extLst>
          </p:cNvPr>
          <p:cNvGrpSpPr/>
          <p:nvPr/>
        </p:nvGrpSpPr>
        <p:grpSpPr>
          <a:xfrm>
            <a:off x="6211831" y="690416"/>
            <a:ext cx="5896169" cy="1116287"/>
            <a:chOff x="6181059" y="286378"/>
            <a:chExt cx="5896169" cy="1116287"/>
          </a:xfrm>
        </p:grpSpPr>
        <p:sp>
          <p:nvSpPr>
            <p:cNvPr id="6" name="Rectangle: Rounded Corners 5">
              <a:extLst>
                <a:ext uri="{FF2B5EF4-FFF2-40B4-BE49-F238E27FC236}">
                  <a16:creationId xmlns:a16="http://schemas.microsoft.com/office/drawing/2014/main" id="{033B1CAA-97D7-4DED-BF83-C8848D745F6A}"/>
                </a:ext>
              </a:extLst>
            </p:cNvPr>
            <p:cNvSpPr/>
            <p:nvPr/>
          </p:nvSpPr>
          <p:spPr>
            <a:xfrm>
              <a:off x="6314336" y="658474"/>
              <a:ext cx="5679189" cy="74419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27" name="Graphic 26" descr="Alterations &amp; Tailoring outline">
              <a:extLst>
                <a:ext uri="{FF2B5EF4-FFF2-40B4-BE49-F238E27FC236}">
                  <a16:creationId xmlns:a16="http://schemas.microsoft.com/office/drawing/2014/main" id="{2F78A133-D329-4946-B380-4639C7CD3C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059" y="286378"/>
              <a:ext cx="744191" cy="744191"/>
            </a:xfrm>
            <a:prstGeom prst="rect">
              <a:avLst/>
            </a:prstGeom>
          </p:spPr>
        </p:pic>
        <p:sp>
          <p:nvSpPr>
            <p:cNvPr id="28" name="TextBox 27">
              <a:extLst>
                <a:ext uri="{FF2B5EF4-FFF2-40B4-BE49-F238E27FC236}">
                  <a16:creationId xmlns:a16="http://schemas.microsoft.com/office/drawing/2014/main" id="{5EF18E75-4AF3-4995-8F41-77EEC4586CAD}"/>
                </a:ext>
              </a:extLst>
            </p:cNvPr>
            <p:cNvSpPr txBox="1"/>
            <p:nvPr/>
          </p:nvSpPr>
          <p:spPr>
            <a:xfrm>
              <a:off x="6512811" y="809570"/>
              <a:ext cx="5564417" cy="441997"/>
            </a:xfrm>
            <a:prstGeom prst="rect">
              <a:avLst/>
            </a:prstGeom>
            <a:noFill/>
          </p:spPr>
          <p:txBody>
            <a:bodyPr wrap="square" lIns="0" tIns="0" rIns="0" bIns="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Sự cần thiết của việc phân loại thế giới sống</a:t>
              </a:r>
            </a:p>
          </p:txBody>
        </p:sp>
      </p:grpSp>
      <p:grpSp>
        <p:nvGrpSpPr>
          <p:cNvPr id="8" name="Group 7">
            <a:extLst>
              <a:ext uri="{FF2B5EF4-FFF2-40B4-BE49-F238E27FC236}">
                <a16:creationId xmlns:a16="http://schemas.microsoft.com/office/drawing/2014/main" id="{865764BE-CA95-4254-B3F7-0923B8E874E2}"/>
              </a:ext>
            </a:extLst>
          </p:cNvPr>
          <p:cNvGrpSpPr/>
          <p:nvPr/>
        </p:nvGrpSpPr>
        <p:grpSpPr>
          <a:xfrm>
            <a:off x="6211831" y="1957799"/>
            <a:ext cx="5896169" cy="1116287"/>
            <a:chOff x="6181059" y="1553761"/>
            <a:chExt cx="5896169" cy="1116287"/>
          </a:xfrm>
        </p:grpSpPr>
        <p:sp>
          <p:nvSpPr>
            <p:cNvPr id="29" name="Rectangle: Rounded Corners 28">
              <a:extLst>
                <a:ext uri="{FF2B5EF4-FFF2-40B4-BE49-F238E27FC236}">
                  <a16:creationId xmlns:a16="http://schemas.microsoft.com/office/drawing/2014/main" id="{13150F0B-2EE6-445B-B70D-EC2822762B5A}"/>
                </a:ext>
              </a:extLst>
            </p:cNvPr>
            <p:cNvSpPr/>
            <p:nvPr/>
          </p:nvSpPr>
          <p:spPr>
            <a:xfrm>
              <a:off x="6314336" y="1925857"/>
              <a:ext cx="5679189" cy="74419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30" name="Graphic 29" descr="Alterations &amp; Tailoring outline">
              <a:extLst>
                <a:ext uri="{FF2B5EF4-FFF2-40B4-BE49-F238E27FC236}">
                  <a16:creationId xmlns:a16="http://schemas.microsoft.com/office/drawing/2014/main" id="{51B7F5F6-0FD3-4587-8D22-66C37BBA5A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1059" y="1553761"/>
              <a:ext cx="744191" cy="744191"/>
            </a:xfrm>
            <a:prstGeom prst="rect">
              <a:avLst/>
            </a:prstGeom>
          </p:spPr>
        </p:pic>
        <p:sp>
          <p:nvSpPr>
            <p:cNvPr id="31" name="TextBox 30">
              <a:extLst>
                <a:ext uri="{FF2B5EF4-FFF2-40B4-BE49-F238E27FC236}">
                  <a16:creationId xmlns:a16="http://schemas.microsoft.com/office/drawing/2014/main" id="{AAC46837-2225-4ADA-A4DC-FD4B24321080}"/>
                </a:ext>
              </a:extLst>
            </p:cNvPr>
            <p:cNvSpPr txBox="1"/>
            <p:nvPr/>
          </p:nvSpPr>
          <p:spPr>
            <a:xfrm>
              <a:off x="6512811" y="2076953"/>
              <a:ext cx="5564417" cy="441997"/>
            </a:xfrm>
            <a:prstGeom prst="rect">
              <a:avLst/>
            </a:prstGeom>
            <a:noFill/>
          </p:spPr>
          <p:txBody>
            <a:bodyPr wrap="square" lIns="0" tIns="0" rIns="0" bIns="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Các bậc phân loại sinh vật</a:t>
              </a:r>
            </a:p>
          </p:txBody>
        </p:sp>
      </p:grpSp>
      <p:grpSp>
        <p:nvGrpSpPr>
          <p:cNvPr id="9" name="Group 8">
            <a:extLst>
              <a:ext uri="{FF2B5EF4-FFF2-40B4-BE49-F238E27FC236}">
                <a16:creationId xmlns:a16="http://schemas.microsoft.com/office/drawing/2014/main" id="{053170EE-EF28-4C5B-BC85-C3DC5684C4A0}"/>
              </a:ext>
            </a:extLst>
          </p:cNvPr>
          <p:cNvGrpSpPr/>
          <p:nvPr/>
        </p:nvGrpSpPr>
        <p:grpSpPr>
          <a:xfrm>
            <a:off x="6211831" y="3343414"/>
            <a:ext cx="5896169" cy="1116287"/>
            <a:chOff x="6181059" y="2939376"/>
            <a:chExt cx="5896169" cy="1116287"/>
          </a:xfrm>
        </p:grpSpPr>
        <p:sp>
          <p:nvSpPr>
            <p:cNvPr id="32" name="Rectangle: Rounded Corners 31">
              <a:extLst>
                <a:ext uri="{FF2B5EF4-FFF2-40B4-BE49-F238E27FC236}">
                  <a16:creationId xmlns:a16="http://schemas.microsoft.com/office/drawing/2014/main" id="{40363A42-253E-4EED-83A1-1A5F398A17B2}"/>
                </a:ext>
              </a:extLst>
            </p:cNvPr>
            <p:cNvSpPr/>
            <p:nvPr/>
          </p:nvSpPr>
          <p:spPr>
            <a:xfrm>
              <a:off x="6314336" y="3311472"/>
              <a:ext cx="5679189" cy="7441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33" name="Graphic 32" descr="Alterations &amp; Tailoring outline">
              <a:extLst>
                <a:ext uri="{FF2B5EF4-FFF2-40B4-BE49-F238E27FC236}">
                  <a16:creationId xmlns:a16="http://schemas.microsoft.com/office/drawing/2014/main" id="{D3B865C9-7D69-4D52-87B5-8E6BC63CD8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81059" y="2939376"/>
              <a:ext cx="744191" cy="744191"/>
            </a:xfrm>
            <a:prstGeom prst="rect">
              <a:avLst/>
            </a:prstGeom>
          </p:spPr>
        </p:pic>
        <p:sp>
          <p:nvSpPr>
            <p:cNvPr id="34" name="TextBox 33">
              <a:extLst>
                <a:ext uri="{FF2B5EF4-FFF2-40B4-BE49-F238E27FC236}">
                  <a16:creationId xmlns:a16="http://schemas.microsoft.com/office/drawing/2014/main" id="{2F442A06-E71A-4240-9B22-21796D021C08}"/>
                </a:ext>
              </a:extLst>
            </p:cNvPr>
            <p:cNvSpPr txBox="1"/>
            <p:nvPr/>
          </p:nvSpPr>
          <p:spPr>
            <a:xfrm>
              <a:off x="6512811" y="3462568"/>
              <a:ext cx="5564417" cy="441997"/>
            </a:xfrm>
            <a:prstGeom prst="rect">
              <a:avLst/>
            </a:prstGeom>
            <a:noFill/>
          </p:spPr>
          <p:txBody>
            <a:bodyPr wrap="square" lIns="0" tIns="0" rIns="0" bIns="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Các giới sinh vật</a:t>
              </a:r>
            </a:p>
          </p:txBody>
        </p:sp>
      </p:grpSp>
    </p:spTree>
    <p:extLst>
      <p:ext uri="{BB962C8B-B14F-4D97-AF65-F5344CB8AC3E}">
        <p14:creationId xmlns:p14="http://schemas.microsoft.com/office/powerpoint/2010/main" val="655463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1237" y="472584"/>
            <a:ext cx="9658949" cy="638989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80" y="3019646"/>
            <a:ext cx="4225413" cy="350423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7924" y="4491714"/>
            <a:ext cx="2984932" cy="2984930"/>
          </a:xfrm>
          <a:prstGeom prst="rect">
            <a:avLst/>
          </a:prstGeom>
        </p:spPr>
      </p:pic>
      <p:pic>
        <p:nvPicPr>
          <p:cNvPr id="1028" name="Picture 4" descr="Tổng hợp 5000 ảnh động tuyển chọn cực đẹp cho Powerpoint | CTU - Cộng đồng  Sinh viên Đại học Cần Thơ">
            <a:extLst>
              <a:ext uri="{FF2B5EF4-FFF2-40B4-BE49-F238E27FC236}">
                <a16:creationId xmlns:a16="http://schemas.microsoft.com/office/drawing/2014/main" id="{39CB42F2-8E39-42D9-81CA-DCB185867F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67835" y="723392"/>
            <a:ext cx="2238375" cy="1295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BC9FE4-0CF2-4510-8BC4-7660AC8915DB}"/>
              </a:ext>
            </a:extLst>
          </p:cNvPr>
          <p:cNvSpPr txBox="1"/>
          <p:nvPr/>
        </p:nvSpPr>
        <p:spPr>
          <a:xfrm>
            <a:off x="3488365" y="2269600"/>
            <a:ext cx="7421525" cy="2778133"/>
          </a:xfrm>
          <a:prstGeom prst="rect">
            <a:avLst/>
          </a:prstGeom>
          <a:noFill/>
        </p:spPr>
        <p:txBody>
          <a:bodyPr wrap="square">
            <a:spAutoFit/>
          </a:bodyPr>
          <a:lstStyle/>
          <a:p>
            <a:pPr marL="457200" marR="0" lvl="0" indent="-457200" algn="just"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vi-VN" sz="4000" b="1" i="0" u="none" strike="noStrike" kern="1200" cap="none" spc="0" normalizeH="0" baseline="0" dirty="0">
                <a:ln>
                  <a:noFill/>
                </a:ln>
                <a:solidFill>
                  <a:srgbClr val="FF0000"/>
                </a:solidFill>
                <a:effectLst/>
                <a:uLnTx/>
                <a:uFillTx/>
                <a:latin typeface="Times New Roman" panose="02020603050405020304" pitchFamily="18" charset="0"/>
                <a:ea typeface="#9Slide03 Roboto Condensed" panose="02000000000000000000" pitchFamily="2" charset="0"/>
                <a:cs typeface="Times New Roman" panose="02020603050405020304" pitchFamily="18" charset="0"/>
              </a:rPr>
              <a:t>Khóa lưỡng phân </a:t>
            </a:r>
            <a:r>
              <a:rPr kumimoji="0" lang="vi-VN"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là cách</a:t>
            </a:r>
            <a:r>
              <a:rPr kumimoji="0" lang="en-US"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 </a:t>
            </a:r>
            <a:r>
              <a:rPr kumimoji="0" lang="vi-VN"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phân loại sinh vật dựa trên một</a:t>
            </a:r>
            <a:r>
              <a:rPr kumimoji="0" lang="en-US"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 </a:t>
            </a:r>
            <a:r>
              <a:rPr kumimoji="0" lang="vi-VN"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đôi đặc điểm</a:t>
            </a:r>
            <a:r>
              <a:rPr kumimoji="0" lang="en-US"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 </a:t>
            </a:r>
            <a:r>
              <a:rPr lang="vi-VN" sz="3600" b="1" dirty="0">
                <a:solidFill>
                  <a:prstClr val="black"/>
                </a:solidFill>
                <a:latin typeface="+mj-lt"/>
                <a:ea typeface="#9Slide03 Roboto Condensed" panose="02000000000000000000" pitchFamily="2" charset="0"/>
                <a:cs typeface="Arial" panose="020B0604020202020204" pitchFamily="34" charset="0"/>
              </a:rPr>
              <a:t>đối lập </a:t>
            </a:r>
            <a:r>
              <a:rPr lang="en-US" sz="3600" b="1" dirty="0">
                <a:solidFill>
                  <a:prstClr val="black"/>
                </a:solidFill>
                <a:latin typeface="Times New Roman" panose="02020603050405020304" pitchFamily="18" charset="0"/>
                <a:ea typeface="#9Slide03 Roboto Condensed" panose="02000000000000000000" pitchFamily="2" charset="0"/>
                <a:cs typeface="Times New Roman" panose="02020603050405020304" pitchFamily="18" charset="0"/>
              </a:rPr>
              <a:t>đ</a:t>
            </a:r>
            <a:r>
              <a:rPr kumimoji="0" lang="vi-VN" sz="3600" b="1" i="0" u="none" strike="noStrike" kern="1200" cap="none" spc="0" normalizeH="0" baseline="0" dirty="0">
                <a:ln>
                  <a:noFill/>
                </a:ln>
                <a:solidFill>
                  <a:prstClr val="black"/>
                </a:solidFill>
                <a:effectLst/>
                <a:uLnTx/>
                <a:uFillTx/>
                <a:latin typeface="Times New Roman" panose="02020603050405020304" pitchFamily="18" charset="0"/>
                <a:ea typeface="#9Slide03 Roboto Condensed" panose="02000000000000000000" pitchFamily="2" charset="0"/>
                <a:cs typeface="Times New Roman" panose="02020603050405020304" pitchFamily="18" charset="0"/>
              </a:rPr>
              <a:t>ể</a:t>
            </a:r>
            <a:r>
              <a:rPr kumimoji="0" lang="vi-VN"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 phân chia chúng thành</a:t>
            </a:r>
            <a:r>
              <a:rPr kumimoji="0" lang="en-US"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 </a:t>
            </a:r>
            <a:r>
              <a:rPr kumimoji="0" lang="vi-VN" sz="3600" b="1" i="0" u="none" strike="noStrike" kern="1200" cap="none" spc="0" normalizeH="0" baseline="0" dirty="0">
                <a:ln>
                  <a:noFill/>
                </a:ln>
                <a:solidFill>
                  <a:prstClr val="black"/>
                </a:solidFill>
                <a:effectLst/>
                <a:uLnTx/>
                <a:uFillTx/>
                <a:latin typeface="+mj-lt"/>
                <a:ea typeface="#9Slide03 Roboto Condensed" panose="02000000000000000000" pitchFamily="2" charset="0"/>
                <a:cs typeface="Arial" panose="020B0604020202020204" pitchFamily="34" charset="0"/>
              </a:rPr>
              <a:t>hai nhóm</a:t>
            </a:r>
            <a:r>
              <a:rPr kumimoji="0" lang="en-US" sz="3600" b="1" i="0" u="none" strike="noStrike" kern="1200" cap="none" spc="0" normalizeH="0" baseline="0" noProof="0" dirty="0">
                <a:ln>
                  <a:noFill/>
                </a:ln>
                <a:solidFill>
                  <a:prstClr val="black"/>
                </a:solidFill>
                <a:effectLst/>
                <a:uLnTx/>
                <a:uFillTx/>
                <a:latin typeface="+mj-lt"/>
                <a:ea typeface="#9Slide03 Roboto Condensed" panose="02000000000000000000" pitchFamily="2" charset="0"/>
                <a:cs typeface="Arial" panose="020B0604020202020204" pitchFamily="34" charset="0"/>
              </a:rPr>
              <a:t>.</a:t>
            </a:r>
            <a:endParaRPr kumimoji="0" lang="vi-VN" sz="3600" b="1" i="0" u="none" strike="noStrike" kern="1200" cap="none" spc="0" normalizeH="0" baseline="0" noProof="0" dirty="0">
              <a:ln>
                <a:noFill/>
              </a:ln>
              <a:solidFill>
                <a:prstClr val="black"/>
              </a:solidFill>
              <a:effectLst/>
              <a:uLnTx/>
              <a:uFillTx/>
              <a:latin typeface="+mj-lt"/>
              <a:ea typeface="#9Slide03 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D554EDA4-DBC4-4898-B59F-575A17217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517" y="0"/>
            <a:ext cx="6285506" cy="6858000"/>
          </a:xfrm>
          <a:prstGeom prst="rect">
            <a:avLst/>
          </a:prstGeom>
        </p:spPr>
      </p:pic>
      <p:grpSp>
        <p:nvGrpSpPr>
          <p:cNvPr id="7" name="Group 6">
            <a:extLst>
              <a:ext uri="{FF2B5EF4-FFF2-40B4-BE49-F238E27FC236}">
                <a16:creationId xmlns:a16="http://schemas.microsoft.com/office/drawing/2014/main" id="{20804181-8974-4E96-8690-089C7665071F}"/>
              </a:ext>
            </a:extLst>
          </p:cNvPr>
          <p:cNvGrpSpPr/>
          <p:nvPr/>
        </p:nvGrpSpPr>
        <p:grpSpPr>
          <a:xfrm>
            <a:off x="321955" y="1588547"/>
            <a:ext cx="6562678" cy="4433944"/>
            <a:chOff x="321955" y="1588547"/>
            <a:chExt cx="6562678" cy="4433944"/>
          </a:xfrm>
        </p:grpSpPr>
        <p:pic>
          <p:nvPicPr>
            <p:cNvPr id="5" name="图片 2">
              <a:extLst>
                <a:ext uri="{FF2B5EF4-FFF2-40B4-BE49-F238E27FC236}">
                  <a16:creationId xmlns:a16="http://schemas.microsoft.com/office/drawing/2014/main" id="{C1E693CC-EE47-4EE6-B3EB-2688DE336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55" y="1588547"/>
              <a:ext cx="6562678" cy="4433944"/>
            </a:xfrm>
            <a:prstGeom prst="rect">
              <a:avLst/>
            </a:prstGeom>
          </p:spPr>
        </p:pic>
        <p:sp>
          <p:nvSpPr>
            <p:cNvPr id="6" name="TextBox 5">
              <a:extLst>
                <a:ext uri="{FF2B5EF4-FFF2-40B4-BE49-F238E27FC236}">
                  <a16:creationId xmlns:a16="http://schemas.microsoft.com/office/drawing/2014/main" id="{BAFC2685-72D3-4813-8C21-3018397DC3C5}"/>
                </a:ext>
              </a:extLst>
            </p:cNvPr>
            <p:cNvSpPr txBox="1"/>
            <p:nvPr/>
          </p:nvSpPr>
          <p:spPr>
            <a:xfrm>
              <a:off x="2551815" y="2796140"/>
              <a:ext cx="3859618" cy="2018758"/>
            </a:xfrm>
            <a:prstGeom prst="rect">
              <a:avLst/>
            </a:prstGeom>
            <a:noFill/>
          </p:spPr>
          <p:txBody>
            <a:bodyPr wrap="square" rtlCol="0">
              <a:spAutoFit/>
            </a:bodyPr>
            <a:lstStyle/>
            <a:p>
              <a:pPr algn="ctr">
                <a:lnSpc>
                  <a:spcPct val="120000"/>
                </a:lnSpc>
              </a:pPr>
              <a:r>
                <a:rPr lang="vi-VN" sz="3600" b="1" dirty="0">
                  <a:latin typeface="+mj-lt"/>
                  <a:ea typeface="Aachen" panose="02020500000000000000" pitchFamily="18" charset="0"/>
                  <a:cs typeface="Aachen" panose="02020500000000000000" pitchFamily="18" charset="0"/>
                </a:rPr>
                <a:t>Hãy cho biết cách xây dựng khóa lưỡng phân</a:t>
              </a:r>
            </a:p>
          </p:txBody>
        </p:sp>
      </p:grpSp>
    </p:spTree>
    <p:extLst>
      <p:ext uri="{BB962C8B-B14F-4D97-AF65-F5344CB8AC3E}">
        <p14:creationId xmlns:p14="http://schemas.microsoft.com/office/powerpoint/2010/main" val="10795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544"/>
        <p:cNvGrpSpPr/>
        <p:nvPr/>
      </p:nvGrpSpPr>
      <p:grpSpPr>
        <a:xfrm>
          <a:off x="0" y="0"/>
          <a:ext cx="0" cy="0"/>
          <a:chOff x="0" y="0"/>
          <a:chExt cx="0" cy="0"/>
        </a:xfrm>
      </p:grpSpPr>
      <p:grpSp>
        <p:nvGrpSpPr>
          <p:cNvPr id="550" name="Google Shape;550;p41"/>
          <p:cNvGrpSpPr/>
          <p:nvPr/>
        </p:nvGrpSpPr>
        <p:grpSpPr>
          <a:xfrm>
            <a:off x="10560808" y="4298879"/>
            <a:ext cx="1826581" cy="2288232"/>
            <a:chOff x="2535400" y="4145525"/>
            <a:chExt cx="1024175" cy="1283025"/>
          </a:xfrm>
        </p:grpSpPr>
        <p:sp>
          <p:nvSpPr>
            <p:cNvPr id="551" name="Google Shape;551;p41"/>
            <p:cNvSpPr/>
            <p:nvPr/>
          </p:nvSpPr>
          <p:spPr>
            <a:xfrm>
              <a:off x="2760950" y="5192850"/>
              <a:ext cx="798625" cy="235700"/>
            </a:xfrm>
            <a:custGeom>
              <a:avLst/>
              <a:gdLst/>
              <a:ahLst/>
              <a:cxnLst/>
              <a:rect l="l" t="t" r="r" b="b"/>
              <a:pathLst>
                <a:path w="31945" h="9428" extrusionOk="0">
                  <a:moveTo>
                    <a:pt x="31944" y="0"/>
                  </a:moveTo>
                  <a:lnTo>
                    <a:pt x="1" y="6873"/>
                  </a:lnTo>
                  <a:lnTo>
                    <a:pt x="1819" y="9427"/>
                  </a:lnTo>
                  <a:lnTo>
                    <a:pt x="31337" y="3075"/>
                  </a:lnTo>
                  <a:lnTo>
                    <a:pt x="31944" y="0"/>
                  </a:lnTo>
                  <a:close/>
                </a:path>
              </a:pathLst>
            </a:custGeom>
            <a:solidFill>
              <a:srgbClr val="F2F2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41"/>
            <p:cNvSpPr/>
            <p:nvPr/>
          </p:nvSpPr>
          <p:spPr>
            <a:xfrm>
              <a:off x="2535625" y="4145525"/>
              <a:ext cx="1023950" cy="1219150"/>
            </a:xfrm>
            <a:custGeom>
              <a:avLst/>
              <a:gdLst/>
              <a:ahLst/>
              <a:cxnLst/>
              <a:rect l="l" t="t" r="r" b="b"/>
              <a:pathLst>
                <a:path w="40958" h="48766" extrusionOk="0">
                  <a:moveTo>
                    <a:pt x="31943" y="0"/>
                  </a:moveTo>
                  <a:lnTo>
                    <a:pt x="0" y="6874"/>
                  </a:lnTo>
                  <a:lnTo>
                    <a:pt x="8122" y="44624"/>
                  </a:lnTo>
                  <a:lnTo>
                    <a:pt x="8895" y="48216"/>
                  </a:lnTo>
                  <a:lnTo>
                    <a:pt x="9014" y="48766"/>
                  </a:lnTo>
                  <a:lnTo>
                    <a:pt x="26215" y="45065"/>
                  </a:lnTo>
                  <a:lnTo>
                    <a:pt x="40957" y="41893"/>
                  </a:lnTo>
                  <a:lnTo>
                    <a:pt x="37973" y="28024"/>
                  </a:lnTo>
                  <a:lnTo>
                    <a:pt x="34372" y="11292"/>
                  </a:lnTo>
                  <a:lnTo>
                    <a:pt x="33600" y="7699"/>
                  </a:lnTo>
                  <a:lnTo>
                    <a:pt x="3194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41"/>
            <p:cNvSpPr/>
            <p:nvPr/>
          </p:nvSpPr>
          <p:spPr>
            <a:xfrm>
              <a:off x="2535400" y="4294875"/>
              <a:ext cx="330425" cy="1069975"/>
            </a:xfrm>
            <a:custGeom>
              <a:avLst/>
              <a:gdLst/>
              <a:ahLst/>
              <a:cxnLst/>
              <a:rect l="l" t="t" r="r" b="b"/>
              <a:pathLst>
                <a:path w="13217" h="42799" extrusionOk="0">
                  <a:moveTo>
                    <a:pt x="4204" y="1"/>
                  </a:moveTo>
                  <a:lnTo>
                    <a:pt x="1" y="905"/>
                  </a:lnTo>
                  <a:lnTo>
                    <a:pt x="9013" y="42799"/>
                  </a:lnTo>
                  <a:lnTo>
                    <a:pt x="13216" y="41894"/>
                  </a:lnTo>
                  <a:lnTo>
                    <a:pt x="420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41"/>
            <p:cNvSpPr/>
            <p:nvPr/>
          </p:nvSpPr>
          <p:spPr>
            <a:xfrm>
              <a:off x="3091625" y="4176175"/>
              <a:ext cx="170925" cy="350650"/>
            </a:xfrm>
            <a:custGeom>
              <a:avLst/>
              <a:gdLst/>
              <a:ahLst/>
              <a:cxnLst/>
              <a:rect l="l" t="t" r="r" b="b"/>
              <a:pathLst>
                <a:path w="6837" h="14026" extrusionOk="0">
                  <a:moveTo>
                    <a:pt x="4005" y="0"/>
                  </a:moveTo>
                  <a:lnTo>
                    <a:pt x="0" y="862"/>
                  </a:lnTo>
                  <a:lnTo>
                    <a:pt x="2832" y="14026"/>
                  </a:lnTo>
                  <a:lnTo>
                    <a:pt x="4512" y="12099"/>
                  </a:lnTo>
                  <a:lnTo>
                    <a:pt x="6837" y="13164"/>
                  </a:lnTo>
                  <a:lnTo>
                    <a:pt x="400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41"/>
            <p:cNvSpPr/>
            <p:nvPr/>
          </p:nvSpPr>
          <p:spPr>
            <a:xfrm>
              <a:off x="2850650" y="4731925"/>
              <a:ext cx="144375" cy="304750"/>
            </a:xfrm>
            <a:custGeom>
              <a:avLst/>
              <a:gdLst/>
              <a:ahLst/>
              <a:cxnLst/>
              <a:rect l="l" t="t" r="r" b="b"/>
              <a:pathLst>
                <a:path w="5775" h="12190" extrusionOk="0">
                  <a:moveTo>
                    <a:pt x="1954" y="5083"/>
                  </a:moveTo>
                  <a:cubicBezTo>
                    <a:pt x="2124" y="5652"/>
                    <a:pt x="2317" y="6216"/>
                    <a:pt x="2543" y="6766"/>
                  </a:cubicBezTo>
                  <a:cubicBezTo>
                    <a:pt x="2291" y="6904"/>
                    <a:pt x="2042" y="7045"/>
                    <a:pt x="1793" y="7189"/>
                  </a:cubicBezTo>
                  <a:cubicBezTo>
                    <a:pt x="1836" y="6486"/>
                    <a:pt x="1889" y="5784"/>
                    <a:pt x="1954" y="5083"/>
                  </a:cubicBezTo>
                  <a:close/>
                  <a:moveTo>
                    <a:pt x="1894" y="0"/>
                  </a:moveTo>
                  <a:cubicBezTo>
                    <a:pt x="1719" y="0"/>
                    <a:pt x="1541" y="51"/>
                    <a:pt x="1391" y="145"/>
                  </a:cubicBezTo>
                  <a:cubicBezTo>
                    <a:pt x="1107" y="240"/>
                    <a:pt x="865" y="465"/>
                    <a:pt x="808" y="834"/>
                  </a:cubicBezTo>
                  <a:cubicBezTo>
                    <a:pt x="267" y="4309"/>
                    <a:pt x="0" y="7822"/>
                    <a:pt x="10" y="11338"/>
                  </a:cubicBezTo>
                  <a:cubicBezTo>
                    <a:pt x="12" y="11896"/>
                    <a:pt x="466" y="12189"/>
                    <a:pt x="898" y="12189"/>
                  </a:cubicBezTo>
                  <a:cubicBezTo>
                    <a:pt x="1293" y="12189"/>
                    <a:pt x="1670" y="11945"/>
                    <a:pt x="1669" y="11433"/>
                  </a:cubicBezTo>
                  <a:cubicBezTo>
                    <a:pt x="1666" y="10680"/>
                    <a:pt x="1679" y="9927"/>
                    <a:pt x="1704" y="9176"/>
                  </a:cubicBezTo>
                  <a:cubicBezTo>
                    <a:pt x="2214" y="8860"/>
                    <a:pt x="2732" y="8558"/>
                    <a:pt x="3257" y="8267"/>
                  </a:cubicBezTo>
                  <a:cubicBezTo>
                    <a:pt x="3448" y="8614"/>
                    <a:pt x="3656" y="8955"/>
                    <a:pt x="3885" y="9287"/>
                  </a:cubicBezTo>
                  <a:cubicBezTo>
                    <a:pt x="4071" y="9559"/>
                    <a:pt x="4344" y="9672"/>
                    <a:pt x="4613" y="9672"/>
                  </a:cubicBezTo>
                  <a:cubicBezTo>
                    <a:pt x="5204" y="9672"/>
                    <a:pt x="5774" y="9125"/>
                    <a:pt x="5357" y="8518"/>
                  </a:cubicBezTo>
                  <a:cubicBezTo>
                    <a:pt x="5131" y="8187"/>
                    <a:pt x="4922" y="7845"/>
                    <a:pt x="4730" y="7492"/>
                  </a:cubicBezTo>
                  <a:cubicBezTo>
                    <a:pt x="4738" y="7489"/>
                    <a:pt x="4744" y="7485"/>
                    <a:pt x="4752" y="7481"/>
                  </a:cubicBezTo>
                  <a:cubicBezTo>
                    <a:pt x="5581" y="7070"/>
                    <a:pt x="5121" y="5918"/>
                    <a:pt x="4361" y="5918"/>
                  </a:cubicBezTo>
                  <a:cubicBezTo>
                    <a:pt x="4255" y="5918"/>
                    <a:pt x="4144" y="5941"/>
                    <a:pt x="4029" y="5990"/>
                  </a:cubicBezTo>
                  <a:cubicBezTo>
                    <a:pt x="3354" y="4287"/>
                    <a:pt x="2990" y="2472"/>
                    <a:pt x="2651" y="636"/>
                  </a:cubicBezTo>
                  <a:cubicBezTo>
                    <a:pt x="2569" y="195"/>
                    <a:pt x="2237" y="0"/>
                    <a:pt x="189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41"/>
            <p:cNvSpPr/>
            <p:nvPr/>
          </p:nvSpPr>
          <p:spPr>
            <a:xfrm>
              <a:off x="2996250" y="4702575"/>
              <a:ext cx="229075" cy="275900"/>
            </a:xfrm>
            <a:custGeom>
              <a:avLst/>
              <a:gdLst/>
              <a:ahLst/>
              <a:cxnLst/>
              <a:rect l="l" t="t" r="r" b="b"/>
              <a:pathLst>
                <a:path w="9163" h="11036" extrusionOk="0">
                  <a:moveTo>
                    <a:pt x="3890" y="1653"/>
                  </a:moveTo>
                  <a:cubicBezTo>
                    <a:pt x="4567" y="1653"/>
                    <a:pt x="5068" y="1955"/>
                    <a:pt x="4849" y="2964"/>
                  </a:cubicBezTo>
                  <a:cubicBezTo>
                    <a:pt x="4700" y="3648"/>
                    <a:pt x="4087" y="4254"/>
                    <a:pt x="3563" y="4816"/>
                  </a:cubicBezTo>
                  <a:lnTo>
                    <a:pt x="2961" y="2021"/>
                  </a:lnTo>
                  <a:cubicBezTo>
                    <a:pt x="2945" y="1948"/>
                    <a:pt x="2918" y="1877"/>
                    <a:pt x="2884" y="1809"/>
                  </a:cubicBezTo>
                  <a:cubicBezTo>
                    <a:pt x="3221" y="1719"/>
                    <a:pt x="3575" y="1653"/>
                    <a:pt x="3890" y="1653"/>
                  </a:cubicBezTo>
                  <a:close/>
                  <a:moveTo>
                    <a:pt x="5943" y="6348"/>
                  </a:moveTo>
                  <a:cubicBezTo>
                    <a:pt x="6265" y="6348"/>
                    <a:pt x="6584" y="6407"/>
                    <a:pt x="6898" y="6588"/>
                  </a:cubicBezTo>
                  <a:cubicBezTo>
                    <a:pt x="8449" y="7482"/>
                    <a:pt x="6316" y="8686"/>
                    <a:pt x="5854" y="8938"/>
                  </a:cubicBezTo>
                  <a:cubicBezTo>
                    <a:pt x="5425" y="9171"/>
                    <a:pt x="4951" y="9284"/>
                    <a:pt x="4469" y="9337"/>
                  </a:cubicBezTo>
                  <a:cubicBezTo>
                    <a:pt x="4489" y="9226"/>
                    <a:pt x="4487" y="9113"/>
                    <a:pt x="4463" y="9003"/>
                  </a:cubicBezTo>
                  <a:cubicBezTo>
                    <a:pt x="4288" y="8191"/>
                    <a:pt x="4114" y="7379"/>
                    <a:pt x="3939" y="6567"/>
                  </a:cubicBezTo>
                  <a:lnTo>
                    <a:pt x="3939" y="6567"/>
                  </a:lnTo>
                  <a:cubicBezTo>
                    <a:pt x="3973" y="6569"/>
                    <a:pt x="4007" y="6569"/>
                    <a:pt x="4040" y="6569"/>
                  </a:cubicBezTo>
                  <a:cubicBezTo>
                    <a:pt x="4687" y="6569"/>
                    <a:pt x="5322" y="6348"/>
                    <a:pt x="5943" y="6348"/>
                  </a:cubicBezTo>
                  <a:close/>
                  <a:moveTo>
                    <a:pt x="3897" y="0"/>
                  </a:moveTo>
                  <a:cubicBezTo>
                    <a:pt x="2837" y="0"/>
                    <a:pt x="1685" y="413"/>
                    <a:pt x="852" y="788"/>
                  </a:cubicBezTo>
                  <a:cubicBezTo>
                    <a:pt x="0" y="1172"/>
                    <a:pt x="479" y="2337"/>
                    <a:pt x="1263" y="2337"/>
                  </a:cubicBezTo>
                  <a:cubicBezTo>
                    <a:pt x="1286" y="2337"/>
                    <a:pt x="1310" y="2336"/>
                    <a:pt x="1333" y="2334"/>
                  </a:cubicBezTo>
                  <a:cubicBezTo>
                    <a:pt x="1336" y="2347"/>
                    <a:pt x="1335" y="2358"/>
                    <a:pt x="1337" y="2371"/>
                  </a:cubicBezTo>
                  <a:cubicBezTo>
                    <a:pt x="1838" y="4698"/>
                    <a:pt x="2339" y="7026"/>
                    <a:pt x="2840" y="9352"/>
                  </a:cubicBezTo>
                  <a:cubicBezTo>
                    <a:pt x="2868" y="9493"/>
                    <a:pt x="2934" y="9625"/>
                    <a:pt x="3030" y="9732"/>
                  </a:cubicBezTo>
                  <a:cubicBezTo>
                    <a:pt x="2695" y="10219"/>
                    <a:pt x="2866" y="11036"/>
                    <a:pt x="3616" y="11036"/>
                  </a:cubicBezTo>
                  <a:cubicBezTo>
                    <a:pt x="3618" y="11036"/>
                    <a:pt x="3619" y="11036"/>
                    <a:pt x="3621" y="11036"/>
                  </a:cubicBezTo>
                  <a:cubicBezTo>
                    <a:pt x="5837" y="11025"/>
                    <a:pt x="8843" y="9953"/>
                    <a:pt x="9070" y="7403"/>
                  </a:cubicBezTo>
                  <a:cubicBezTo>
                    <a:pt x="9162" y="6366"/>
                    <a:pt x="8251" y="5453"/>
                    <a:pt x="7441" y="4987"/>
                  </a:cubicBezTo>
                  <a:cubicBezTo>
                    <a:pt x="7041" y="4756"/>
                    <a:pt x="6653" y="4682"/>
                    <a:pt x="6267" y="4682"/>
                  </a:cubicBezTo>
                  <a:cubicBezTo>
                    <a:pt x="6078" y="4682"/>
                    <a:pt x="5889" y="4700"/>
                    <a:pt x="5700" y="4725"/>
                  </a:cubicBezTo>
                  <a:cubicBezTo>
                    <a:pt x="6450" y="3674"/>
                    <a:pt x="6925" y="2536"/>
                    <a:pt x="6164" y="1203"/>
                  </a:cubicBezTo>
                  <a:cubicBezTo>
                    <a:pt x="5651" y="305"/>
                    <a:pt x="4808" y="0"/>
                    <a:pt x="38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41"/>
            <p:cNvSpPr/>
            <p:nvPr/>
          </p:nvSpPr>
          <p:spPr>
            <a:xfrm>
              <a:off x="3235925" y="4648775"/>
              <a:ext cx="222175" cy="269325"/>
            </a:xfrm>
            <a:custGeom>
              <a:avLst/>
              <a:gdLst/>
              <a:ahLst/>
              <a:cxnLst/>
              <a:rect l="l" t="t" r="r" b="b"/>
              <a:pathLst>
                <a:path w="8887" h="10773" extrusionOk="0">
                  <a:moveTo>
                    <a:pt x="4691" y="0"/>
                  </a:moveTo>
                  <a:cubicBezTo>
                    <a:pt x="4685" y="0"/>
                    <a:pt x="4678" y="0"/>
                    <a:pt x="4671" y="0"/>
                  </a:cubicBezTo>
                  <a:cubicBezTo>
                    <a:pt x="919" y="73"/>
                    <a:pt x="1" y="4798"/>
                    <a:pt x="1133" y="7678"/>
                  </a:cubicBezTo>
                  <a:cubicBezTo>
                    <a:pt x="1852" y="9509"/>
                    <a:pt x="3748" y="10773"/>
                    <a:pt x="5539" y="10773"/>
                  </a:cubicBezTo>
                  <a:cubicBezTo>
                    <a:pt x="6680" y="10773"/>
                    <a:pt x="7778" y="10259"/>
                    <a:pt x="8501" y="9050"/>
                  </a:cubicBezTo>
                  <a:cubicBezTo>
                    <a:pt x="8887" y="8403"/>
                    <a:pt x="8310" y="7763"/>
                    <a:pt x="7743" y="7763"/>
                  </a:cubicBezTo>
                  <a:cubicBezTo>
                    <a:pt x="7505" y="7763"/>
                    <a:pt x="7269" y="7876"/>
                    <a:pt x="7106" y="8148"/>
                  </a:cubicBezTo>
                  <a:cubicBezTo>
                    <a:pt x="6670" y="8878"/>
                    <a:pt x="6126" y="9165"/>
                    <a:pt x="5562" y="9165"/>
                  </a:cubicBezTo>
                  <a:cubicBezTo>
                    <a:pt x="4414" y="9165"/>
                    <a:pt x="3183" y="7976"/>
                    <a:pt x="2605" y="6909"/>
                  </a:cubicBezTo>
                  <a:cubicBezTo>
                    <a:pt x="1771" y="5370"/>
                    <a:pt x="2412" y="1700"/>
                    <a:pt x="4577" y="1658"/>
                  </a:cubicBezTo>
                  <a:cubicBezTo>
                    <a:pt x="5636" y="1638"/>
                    <a:pt x="5741" y="0"/>
                    <a:pt x="46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8" name="Google Shape;558;p41"/>
          <p:cNvGrpSpPr/>
          <p:nvPr/>
        </p:nvGrpSpPr>
        <p:grpSpPr>
          <a:xfrm>
            <a:off x="10722651" y="555834"/>
            <a:ext cx="1502900" cy="1786567"/>
            <a:chOff x="3680950" y="3547250"/>
            <a:chExt cx="1127175" cy="1339925"/>
          </a:xfrm>
        </p:grpSpPr>
        <p:sp>
          <p:nvSpPr>
            <p:cNvPr id="559" name="Google Shape;559;p41"/>
            <p:cNvSpPr/>
            <p:nvPr/>
          </p:nvSpPr>
          <p:spPr>
            <a:xfrm>
              <a:off x="3680950" y="4557425"/>
              <a:ext cx="770200" cy="329750"/>
            </a:xfrm>
            <a:custGeom>
              <a:avLst/>
              <a:gdLst/>
              <a:ahLst/>
              <a:cxnLst/>
              <a:rect l="l" t="t" r="r" b="b"/>
              <a:pathLst>
                <a:path w="30808" h="13190" extrusionOk="0">
                  <a:moveTo>
                    <a:pt x="1" y="1"/>
                  </a:moveTo>
                  <a:lnTo>
                    <a:pt x="211" y="3128"/>
                  </a:lnTo>
                  <a:lnTo>
                    <a:pt x="28679" y="13189"/>
                  </a:lnTo>
                  <a:lnTo>
                    <a:pt x="30808" y="10888"/>
                  </a:lnTo>
                  <a:lnTo>
                    <a:pt x="1" y="1"/>
                  </a:lnTo>
                  <a:close/>
                </a:path>
              </a:pathLst>
            </a:custGeom>
            <a:solidFill>
              <a:srgbClr val="F2F2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41"/>
            <p:cNvSpPr/>
            <p:nvPr/>
          </p:nvSpPr>
          <p:spPr>
            <a:xfrm>
              <a:off x="3680950" y="3547375"/>
              <a:ext cx="1127175" cy="1282250"/>
            </a:xfrm>
            <a:custGeom>
              <a:avLst/>
              <a:gdLst/>
              <a:ahLst/>
              <a:cxnLst/>
              <a:rect l="l" t="t" r="r" b="b"/>
              <a:pathLst>
                <a:path w="45087" h="51290" extrusionOk="0">
                  <a:moveTo>
                    <a:pt x="14280" y="1"/>
                  </a:moveTo>
                  <a:lnTo>
                    <a:pt x="1426" y="36371"/>
                  </a:lnTo>
                  <a:lnTo>
                    <a:pt x="201" y="39835"/>
                  </a:lnTo>
                  <a:lnTo>
                    <a:pt x="1" y="40403"/>
                  </a:lnTo>
                  <a:lnTo>
                    <a:pt x="16551" y="46252"/>
                  </a:lnTo>
                  <a:lnTo>
                    <a:pt x="30808" y="51290"/>
                  </a:lnTo>
                  <a:lnTo>
                    <a:pt x="35547" y="37878"/>
                  </a:lnTo>
                  <a:lnTo>
                    <a:pt x="41251" y="21741"/>
                  </a:lnTo>
                  <a:lnTo>
                    <a:pt x="42476" y="18275"/>
                  </a:lnTo>
                  <a:lnTo>
                    <a:pt x="45087" y="10888"/>
                  </a:lnTo>
                  <a:lnTo>
                    <a:pt x="1428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41"/>
            <p:cNvSpPr/>
            <p:nvPr/>
          </p:nvSpPr>
          <p:spPr>
            <a:xfrm>
              <a:off x="3681350" y="3547250"/>
              <a:ext cx="458275" cy="1045925"/>
            </a:xfrm>
            <a:custGeom>
              <a:avLst/>
              <a:gdLst/>
              <a:ahLst/>
              <a:cxnLst/>
              <a:rect l="l" t="t" r="r" b="b"/>
              <a:pathLst>
                <a:path w="18331" h="41837" extrusionOk="0">
                  <a:moveTo>
                    <a:pt x="14277" y="0"/>
                  </a:moveTo>
                  <a:lnTo>
                    <a:pt x="0" y="40403"/>
                  </a:lnTo>
                  <a:lnTo>
                    <a:pt x="4055" y="41836"/>
                  </a:lnTo>
                  <a:lnTo>
                    <a:pt x="18331" y="1433"/>
                  </a:lnTo>
                  <a:lnTo>
                    <a:pt x="1427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41"/>
            <p:cNvSpPr/>
            <p:nvPr/>
          </p:nvSpPr>
          <p:spPr>
            <a:xfrm>
              <a:off x="4119200" y="3833750"/>
              <a:ext cx="506000" cy="360100"/>
            </a:xfrm>
            <a:custGeom>
              <a:avLst/>
              <a:gdLst/>
              <a:ahLst/>
              <a:cxnLst/>
              <a:rect l="l" t="t" r="r" b="b"/>
              <a:pathLst>
                <a:path w="20240" h="14404" extrusionOk="0">
                  <a:moveTo>
                    <a:pt x="2929" y="0"/>
                  </a:moveTo>
                  <a:lnTo>
                    <a:pt x="1" y="8287"/>
                  </a:lnTo>
                  <a:lnTo>
                    <a:pt x="17312" y="14404"/>
                  </a:lnTo>
                  <a:lnTo>
                    <a:pt x="20240" y="6117"/>
                  </a:lnTo>
                  <a:lnTo>
                    <a:pt x="292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41"/>
            <p:cNvSpPr/>
            <p:nvPr/>
          </p:nvSpPr>
          <p:spPr>
            <a:xfrm>
              <a:off x="4090100" y="4097275"/>
              <a:ext cx="442000" cy="178950"/>
            </a:xfrm>
            <a:custGeom>
              <a:avLst/>
              <a:gdLst/>
              <a:ahLst/>
              <a:cxnLst/>
              <a:rect l="l" t="t" r="r" b="b"/>
              <a:pathLst>
                <a:path w="17680" h="7158" extrusionOk="0">
                  <a:moveTo>
                    <a:pt x="368" y="1"/>
                  </a:moveTo>
                  <a:lnTo>
                    <a:pt x="1" y="1041"/>
                  </a:lnTo>
                  <a:lnTo>
                    <a:pt x="17312" y="7158"/>
                  </a:lnTo>
                  <a:lnTo>
                    <a:pt x="17679" y="6117"/>
                  </a:lnTo>
                  <a:lnTo>
                    <a:pt x="36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41"/>
            <p:cNvSpPr/>
            <p:nvPr/>
          </p:nvSpPr>
          <p:spPr>
            <a:xfrm>
              <a:off x="4151725" y="3666050"/>
              <a:ext cx="112875" cy="102450"/>
            </a:xfrm>
            <a:custGeom>
              <a:avLst/>
              <a:gdLst/>
              <a:ahLst/>
              <a:cxnLst/>
              <a:rect l="l" t="t" r="r" b="b"/>
              <a:pathLst>
                <a:path w="4515" h="4098" extrusionOk="0">
                  <a:moveTo>
                    <a:pt x="2206" y="1"/>
                  </a:moveTo>
                  <a:cubicBezTo>
                    <a:pt x="1636" y="1"/>
                    <a:pt x="1079" y="239"/>
                    <a:pt x="683" y="680"/>
                  </a:cubicBezTo>
                  <a:cubicBezTo>
                    <a:pt x="129" y="1296"/>
                    <a:pt x="0" y="2184"/>
                    <a:pt x="358" y="2932"/>
                  </a:cubicBezTo>
                  <a:cubicBezTo>
                    <a:pt x="699" y="3647"/>
                    <a:pt x="1420" y="4098"/>
                    <a:pt x="2205" y="4098"/>
                  </a:cubicBezTo>
                  <a:cubicBezTo>
                    <a:pt x="2241" y="4098"/>
                    <a:pt x="2277" y="4097"/>
                    <a:pt x="2314" y="4095"/>
                  </a:cubicBezTo>
                  <a:cubicBezTo>
                    <a:pt x="3142" y="4051"/>
                    <a:pt x="3860" y="3513"/>
                    <a:pt x="4137" y="2732"/>
                  </a:cubicBezTo>
                  <a:cubicBezTo>
                    <a:pt x="4514" y="1666"/>
                    <a:pt x="3956" y="495"/>
                    <a:pt x="2889" y="118"/>
                  </a:cubicBezTo>
                  <a:cubicBezTo>
                    <a:pt x="2665" y="39"/>
                    <a:pt x="2435" y="1"/>
                    <a:pt x="220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65" name="Google Shape;565;p41"/>
          <p:cNvGrpSpPr/>
          <p:nvPr/>
        </p:nvGrpSpPr>
        <p:grpSpPr>
          <a:xfrm>
            <a:off x="10251901" y="2672334"/>
            <a:ext cx="1100033" cy="1062167"/>
            <a:chOff x="7688925" y="2004250"/>
            <a:chExt cx="825025" cy="796625"/>
          </a:xfrm>
        </p:grpSpPr>
        <p:sp>
          <p:nvSpPr>
            <p:cNvPr id="566" name="Google Shape;566;p41"/>
            <p:cNvSpPr/>
            <p:nvPr/>
          </p:nvSpPr>
          <p:spPr>
            <a:xfrm>
              <a:off x="7951625" y="2400650"/>
              <a:ext cx="562325" cy="400225"/>
            </a:xfrm>
            <a:custGeom>
              <a:avLst/>
              <a:gdLst/>
              <a:ahLst/>
              <a:cxnLst/>
              <a:rect l="l" t="t" r="r" b="b"/>
              <a:pathLst>
                <a:path w="22493" h="16009" extrusionOk="0">
                  <a:moveTo>
                    <a:pt x="0" y="0"/>
                  </a:moveTo>
                  <a:lnTo>
                    <a:pt x="16845" y="16009"/>
                  </a:lnTo>
                  <a:cubicBezTo>
                    <a:pt x="20817" y="11829"/>
                    <a:pt x="22493" y="6306"/>
                    <a:pt x="21923" y="990"/>
                  </a:cubicBezTo>
                  <a:lnTo>
                    <a:pt x="16907" y="764"/>
                  </a:lnTo>
                  <a:lnTo>
                    <a:pt x="16907" y="764"/>
                  </a:lnTo>
                  <a:cubicBezTo>
                    <a:pt x="17323" y="3327"/>
                    <a:pt x="17035" y="5986"/>
                    <a:pt x="16014" y="8417"/>
                  </a:cubicBezTo>
                  <a:lnTo>
                    <a:pt x="7514" y="339"/>
                  </a:lnTo>
                  <a:lnTo>
                    <a:pt x="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41"/>
            <p:cNvSpPr/>
            <p:nvPr/>
          </p:nvSpPr>
          <p:spPr>
            <a:xfrm>
              <a:off x="7688925" y="2004250"/>
              <a:ext cx="810750" cy="421175"/>
            </a:xfrm>
            <a:custGeom>
              <a:avLst/>
              <a:gdLst/>
              <a:ahLst/>
              <a:cxnLst/>
              <a:rect l="l" t="t" r="r" b="b"/>
              <a:pathLst>
                <a:path w="32430" h="16847" extrusionOk="0">
                  <a:moveTo>
                    <a:pt x="13680" y="1"/>
                  </a:moveTo>
                  <a:cubicBezTo>
                    <a:pt x="8690" y="1"/>
                    <a:pt x="3710" y="1968"/>
                    <a:pt x="1" y="5871"/>
                  </a:cubicBezTo>
                  <a:lnTo>
                    <a:pt x="10508" y="15856"/>
                  </a:lnTo>
                  <a:lnTo>
                    <a:pt x="18022" y="16197"/>
                  </a:lnTo>
                  <a:lnTo>
                    <a:pt x="7624" y="6314"/>
                  </a:lnTo>
                  <a:cubicBezTo>
                    <a:pt x="9528" y="5398"/>
                    <a:pt x="11603" y="4938"/>
                    <a:pt x="13680" y="4938"/>
                  </a:cubicBezTo>
                  <a:cubicBezTo>
                    <a:pt x="17129" y="4938"/>
                    <a:pt x="20585" y="6207"/>
                    <a:pt x="23277" y="8766"/>
                  </a:cubicBezTo>
                  <a:cubicBezTo>
                    <a:pt x="25567" y="10942"/>
                    <a:pt x="26944" y="13719"/>
                    <a:pt x="27415" y="16620"/>
                  </a:cubicBezTo>
                  <a:lnTo>
                    <a:pt x="32430" y="16846"/>
                  </a:lnTo>
                  <a:cubicBezTo>
                    <a:pt x="31969" y="12555"/>
                    <a:pt x="30048" y="8399"/>
                    <a:pt x="26674" y="5192"/>
                  </a:cubicBezTo>
                  <a:cubicBezTo>
                    <a:pt x="23024" y="1723"/>
                    <a:pt x="18348" y="1"/>
                    <a:pt x="1368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41"/>
            <p:cNvSpPr/>
            <p:nvPr/>
          </p:nvSpPr>
          <p:spPr>
            <a:xfrm>
              <a:off x="7728700" y="2158825"/>
              <a:ext cx="39300" cy="40250"/>
            </a:xfrm>
            <a:custGeom>
              <a:avLst/>
              <a:gdLst/>
              <a:ahLst/>
              <a:cxnLst/>
              <a:rect l="l" t="t" r="r" b="b"/>
              <a:pathLst>
                <a:path w="1572" h="1610" extrusionOk="0">
                  <a:moveTo>
                    <a:pt x="1131" y="0"/>
                  </a:moveTo>
                  <a:lnTo>
                    <a:pt x="0" y="1192"/>
                  </a:lnTo>
                  <a:lnTo>
                    <a:pt x="439" y="1610"/>
                  </a:lnTo>
                  <a:lnTo>
                    <a:pt x="1571" y="418"/>
                  </a:lnTo>
                  <a:lnTo>
                    <a:pt x="113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41"/>
            <p:cNvSpPr/>
            <p:nvPr/>
          </p:nvSpPr>
          <p:spPr>
            <a:xfrm>
              <a:off x="7775150" y="2203000"/>
              <a:ext cx="39300" cy="40250"/>
            </a:xfrm>
            <a:custGeom>
              <a:avLst/>
              <a:gdLst/>
              <a:ahLst/>
              <a:cxnLst/>
              <a:rect l="l" t="t" r="r" b="b"/>
              <a:pathLst>
                <a:path w="1572" h="1610" extrusionOk="0">
                  <a:moveTo>
                    <a:pt x="1132" y="0"/>
                  </a:moveTo>
                  <a:lnTo>
                    <a:pt x="1" y="1191"/>
                  </a:lnTo>
                  <a:lnTo>
                    <a:pt x="439" y="1609"/>
                  </a:lnTo>
                  <a:lnTo>
                    <a:pt x="1572" y="418"/>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41"/>
            <p:cNvSpPr/>
            <p:nvPr/>
          </p:nvSpPr>
          <p:spPr>
            <a:xfrm>
              <a:off x="7821625" y="2247225"/>
              <a:ext cx="39325" cy="40250"/>
            </a:xfrm>
            <a:custGeom>
              <a:avLst/>
              <a:gdLst/>
              <a:ahLst/>
              <a:cxnLst/>
              <a:rect l="l" t="t" r="r" b="b"/>
              <a:pathLst>
                <a:path w="1573" h="1610" extrusionOk="0">
                  <a:moveTo>
                    <a:pt x="1132" y="1"/>
                  </a:moveTo>
                  <a:lnTo>
                    <a:pt x="0" y="1192"/>
                  </a:lnTo>
                  <a:lnTo>
                    <a:pt x="440"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41"/>
            <p:cNvSpPr/>
            <p:nvPr/>
          </p:nvSpPr>
          <p:spPr>
            <a:xfrm>
              <a:off x="7868050" y="2267400"/>
              <a:ext cx="61975" cy="64075"/>
            </a:xfrm>
            <a:custGeom>
              <a:avLst/>
              <a:gdLst/>
              <a:ahLst/>
              <a:cxnLst/>
              <a:rect l="l" t="t" r="r" b="b"/>
              <a:pathLst>
                <a:path w="2479" h="2563" extrusionOk="0">
                  <a:moveTo>
                    <a:pt x="2038" y="0"/>
                  </a:moveTo>
                  <a:lnTo>
                    <a:pt x="1" y="2145"/>
                  </a:lnTo>
                  <a:lnTo>
                    <a:pt x="440" y="2563"/>
                  </a:lnTo>
                  <a:lnTo>
                    <a:pt x="2478" y="418"/>
                  </a:lnTo>
                  <a:lnTo>
                    <a:pt x="203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41"/>
            <p:cNvSpPr/>
            <p:nvPr/>
          </p:nvSpPr>
          <p:spPr>
            <a:xfrm>
              <a:off x="7910950" y="2332000"/>
              <a:ext cx="39300" cy="40250"/>
            </a:xfrm>
            <a:custGeom>
              <a:avLst/>
              <a:gdLst/>
              <a:ahLst/>
              <a:cxnLst/>
              <a:rect l="l" t="t" r="r" b="b"/>
              <a:pathLst>
                <a:path w="1572" h="1610" extrusionOk="0">
                  <a:moveTo>
                    <a:pt x="1132" y="1"/>
                  </a:moveTo>
                  <a:lnTo>
                    <a:pt x="1" y="1192"/>
                  </a:lnTo>
                  <a:lnTo>
                    <a:pt x="439"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41"/>
            <p:cNvSpPr/>
            <p:nvPr/>
          </p:nvSpPr>
          <p:spPr>
            <a:xfrm>
              <a:off x="7957450" y="2376475"/>
              <a:ext cx="39300" cy="40250"/>
            </a:xfrm>
            <a:custGeom>
              <a:avLst/>
              <a:gdLst/>
              <a:ahLst/>
              <a:cxnLst/>
              <a:rect l="l" t="t" r="r" b="b"/>
              <a:pathLst>
                <a:path w="1572" h="1610" extrusionOk="0">
                  <a:moveTo>
                    <a:pt x="1132" y="0"/>
                  </a:moveTo>
                  <a:lnTo>
                    <a:pt x="0" y="1192"/>
                  </a:lnTo>
                  <a:lnTo>
                    <a:pt x="440" y="1609"/>
                  </a:lnTo>
                  <a:lnTo>
                    <a:pt x="1571" y="418"/>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41"/>
            <p:cNvSpPr/>
            <p:nvPr/>
          </p:nvSpPr>
          <p:spPr>
            <a:xfrm>
              <a:off x="8003875" y="2420450"/>
              <a:ext cx="39300" cy="40250"/>
            </a:xfrm>
            <a:custGeom>
              <a:avLst/>
              <a:gdLst/>
              <a:ahLst/>
              <a:cxnLst/>
              <a:rect l="l" t="t" r="r" b="b"/>
              <a:pathLst>
                <a:path w="1572" h="1610" extrusionOk="0">
                  <a:moveTo>
                    <a:pt x="1133" y="0"/>
                  </a:moveTo>
                  <a:lnTo>
                    <a:pt x="1" y="1191"/>
                  </a:lnTo>
                  <a:lnTo>
                    <a:pt x="440" y="1609"/>
                  </a:lnTo>
                  <a:lnTo>
                    <a:pt x="1571" y="418"/>
                  </a:lnTo>
                  <a:lnTo>
                    <a:pt x="113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41"/>
            <p:cNvSpPr/>
            <p:nvPr/>
          </p:nvSpPr>
          <p:spPr>
            <a:xfrm>
              <a:off x="8050375" y="2441150"/>
              <a:ext cx="61950" cy="64075"/>
            </a:xfrm>
            <a:custGeom>
              <a:avLst/>
              <a:gdLst/>
              <a:ahLst/>
              <a:cxnLst/>
              <a:rect l="l" t="t" r="r" b="b"/>
              <a:pathLst>
                <a:path w="2478" h="2563" extrusionOk="0">
                  <a:moveTo>
                    <a:pt x="2038" y="0"/>
                  </a:moveTo>
                  <a:lnTo>
                    <a:pt x="0" y="2144"/>
                  </a:lnTo>
                  <a:lnTo>
                    <a:pt x="440" y="2562"/>
                  </a:lnTo>
                  <a:lnTo>
                    <a:pt x="2478" y="418"/>
                  </a:lnTo>
                  <a:lnTo>
                    <a:pt x="203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41"/>
            <p:cNvSpPr/>
            <p:nvPr/>
          </p:nvSpPr>
          <p:spPr>
            <a:xfrm>
              <a:off x="8093250" y="2505550"/>
              <a:ext cx="39325" cy="40225"/>
            </a:xfrm>
            <a:custGeom>
              <a:avLst/>
              <a:gdLst/>
              <a:ahLst/>
              <a:cxnLst/>
              <a:rect l="l" t="t" r="r" b="b"/>
              <a:pathLst>
                <a:path w="1573" h="1609" extrusionOk="0">
                  <a:moveTo>
                    <a:pt x="1132" y="0"/>
                  </a:moveTo>
                  <a:lnTo>
                    <a:pt x="0" y="1192"/>
                  </a:lnTo>
                  <a:lnTo>
                    <a:pt x="440" y="1608"/>
                  </a:lnTo>
                  <a:lnTo>
                    <a:pt x="1572" y="417"/>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41"/>
            <p:cNvSpPr/>
            <p:nvPr/>
          </p:nvSpPr>
          <p:spPr>
            <a:xfrm>
              <a:off x="8139700" y="2549650"/>
              <a:ext cx="39300" cy="40250"/>
            </a:xfrm>
            <a:custGeom>
              <a:avLst/>
              <a:gdLst/>
              <a:ahLst/>
              <a:cxnLst/>
              <a:rect l="l" t="t" r="r" b="b"/>
              <a:pathLst>
                <a:path w="1572" h="1610" extrusionOk="0">
                  <a:moveTo>
                    <a:pt x="1132" y="1"/>
                  </a:moveTo>
                  <a:lnTo>
                    <a:pt x="1" y="1192"/>
                  </a:lnTo>
                  <a:lnTo>
                    <a:pt x="439"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41"/>
            <p:cNvSpPr/>
            <p:nvPr/>
          </p:nvSpPr>
          <p:spPr>
            <a:xfrm>
              <a:off x="8186200" y="2594050"/>
              <a:ext cx="39300" cy="40250"/>
            </a:xfrm>
            <a:custGeom>
              <a:avLst/>
              <a:gdLst/>
              <a:ahLst/>
              <a:cxnLst/>
              <a:rect l="l" t="t" r="r" b="b"/>
              <a:pathLst>
                <a:path w="1572" h="1610" extrusionOk="0">
                  <a:moveTo>
                    <a:pt x="1131" y="0"/>
                  </a:moveTo>
                  <a:lnTo>
                    <a:pt x="0" y="1191"/>
                  </a:lnTo>
                  <a:lnTo>
                    <a:pt x="439" y="1609"/>
                  </a:lnTo>
                  <a:lnTo>
                    <a:pt x="1571" y="418"/>
                  </a:lnTo>
                  <a:lnTo>
                    <a:pt x="113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41"/>
            <p:cNvSpPr/>
            <p:nvPr/>
          </p:nvSpPr>
          <p:spPr>
            <a:xfrm>
              <a:off x="8232600" y="2613875"/>
              <a:ext cx="61925" cy="64050"/>
            </a:xfrm>
            <a:custGeom>
              <a:avLst/>
              <a:gdLst/>
              <a:ahLst/>
              <a:cxnLst/>
              <a:rect l="l" t="t" r="r" b="b"/>
              <a:pathLst>
                <a:path w="2477" h="2562" extrusionOk="0">
                  <a:moveTo>
                    <a:pt x="2038" y="0"/>
                  </a:moveTo>
                  <a:lnTo>
                    <a:pt x="1" y="2144"/>
                  </a:lnTo>
                  <a:lnTo>
                    <a:pt x="439" y="2562"/>
                  </a:lnTo>
                  <a:lnTo>
                    <a:pt x="2477" y="418"/>
                  </a:lnTo>
                  <a:lnTo>
                    <a:pt x="203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41"/>
            <p:cNvSpPr/>
            <p:nvPr/>
          </p:nvSpPr>
          <p:spPr>
            <a:xfrm>
              <a:off x="8275475" y="2678575"/>
              <a:ext cx="39325" cy="40250"/>
            </a:xfrm>
            <a:custGeom>
              <a:avLst/>
              <a:gdLst/>
              <a:ahLst/>
              <a:cxnLst/>
              <a:rect l="l" t="t" r="r" b="b"/>
              <a:pathLst>
                <a:path w="1573" h="1610" extrusionOk="0">
                  <a:moveTo>
                    <a:pt x="1133" y="0"/>
                  </a:moveTo>
                  <a:lnTo>
                    <a:pt x="1" y="1191"/>
                  </a:lnTo>
                  <a:lnTo>
                    <a:pt x="440" y="1609"/>
                  </a:lnTo>
                  <a:lnTo>
                    <a:pt x="1573" y="418"/>
                  </a:lnTo>
                  <a:lnTo>
                    <a:pt x="113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41"/>
            <p:cNvSpPr/>
            <p:nvPr/>
          </p:nvSpPr>
          <p:spPr>
            <a:xfrm>
              <a:off x="8321950" y="2722575"/>
              <a:ext cx="39275" cy="40225"/>
            </a:xfrm>
            <a:custGeom>
              <a:avLst/>
              <a:gdLst/>
              <a:ahLst/>
              <a:cxnLst/>
              <a:rect l="l" t="t" r="r" b="b"/>
              <a:pathLst>
                <a:path w="1571" h="1609" extrusionOk="0">
                  <a:moveTo>
                    <a:pt x="1132" y="0"/>
                  </a:moveTo>
                  <a:lnTo>
                    <a:pt x="0" y="1191"/>
                  </a:lnTo>
                  <a:lnTo>
                    <a:pt x="440" y="1608"/>
                  </a:lnTo>
                  <a:lnTo>
                    <a:pt x="1571" y="417"/>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9" name="TextBox 48">
            <a:extLst>
              <a:ext uri="{FF2B5EF4-FFF2-40B4-BE49-F238E27FC236}">
                <a16:creationId xmlns:a16="http://schemas.microsoft.com/office/drawing/2014/main" id="{671066E9-E08C-4BC7-BFA6-7FBB11328895}"/>
              </a:ext>
            </a:extLst>
          </p:cNvPr>
          <p:cNvSpPr txBox="1"/>
          <p:nvPr/>
        </p:nvSpPr>
        <p:spPr>
          <a:xfrm>
            <a:off x="569390" y="727699"/>
            <a:ext cx="8934103" cy="3889270"/>
          </a:xfrm>
          <a:prstGeom prst="rect">
            <a:avLst/>
          </a:prstGeom>
          <a:noFill/>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lang="vi-VN" sz="2600" b="1" noProof="0" dirty="0">
                <a:solidFill>
                  <a:srgbClr val="0000FF"/>
                </a:solidFill>
                <a:latin typeface="+mj-lt"/>
                <a:ea typeface="#9Slide03 Roboto Condensed" panose="02000000000000000000" pitchFamily="2" charset="0"/>
              </a:rPr>
              <a:t>Sắp xếp các bước xây dựng khóa lưỡng phân dưới đây theo đúng thứ tự:</a:t>
            </a:r>
            <a:endParaRPr lang="vi-VN" sz="2600" b="1" dirty="0">
              <a:solidFill>
                <a:srgbClr val="0000FF"/>
              </a:solidFill>
              <a:latin typeface="+mj-lt"/>
              <a:ea typeface="#9Slide03 Roboto Condensed" panose="02000000000000000000" pitchFamily="2" charset="0"/>
              <a:cs typeface="Arial" panose="020B0604020202020204" pitchFamily="34" charset="0"/>
            </a:endParaRPr>
          </a:p>
          <a:p>
            <a:pPr marL="914400" lvl="1" indent="-457200" algn="just">
              <a:lnSpc>
                <a:spcPct val="120000"/>
              </a:lnSpc>
              <a:buAutoNum type="arabicPeriod"/>
              <a:defRPr/>
            </a:pPr>
            <a:r>
              <a:rPr lang="vi-VN" sz="2600" b="1" noProof="0" dirty="0">
                <a:latin typeface="+mj-lt"/>
                <a:ea typeface="#9Slide03 Roboto Condensed" panose="02000000000000000000" pitchFamily="2" charset="0"/>
                <a:cs typeface="Arial" panose="020B0604020202020204" pitchFamily="34" charset="0"/>
              </a:rPr>
              <a:t>V</a:t>
            </a:r>
            <a:r>
              <a:rPr lang="vi-VN" sz="2600" b="1" dirty="0">
                <a:latin typeface="+mj-lt"/>
                <a:ea typeface="#9Slide03 Roboto Condensed" panose="02000000000000000000" pitchFamily="2" charset="0"/>
                <a:cs typeface="Arial" panose="020B0604020202020204" pitchFamily="34" charset="0"/>
              </a:rPr>
              <a:t>ẽ sơ đồ khóa lưỡng phân.</a:t>
            </a:r>
          </a:p>
          <a:p>
            <a:pPr marL="914400" lvl="1" indent="-457200" algn="just">
              <a:lnSpc>
                <a:spcPct val="120000"/>
              </a:lnSpc>
              <a:buAutoNum type="arabicPeriod"/>
              <a:defRPr/>
            </a:pPr>
            <a:r>
              <a:rPr lang="vi-VN" sz="2600" b="1" noProof="0" dirty="0">
                <a:latin typeface="+mj-lt"/>
                <a:ea typeface="#9Slide03 Roboto Condensed" panose="02000000000000000000" pitchFamily="2" charset="0"/>
                <a:cs typeface="Arial" panose="020B0604020202020204" pitchFamily="34" charset="0"/>
              </a:rPr>
              <a:t>Dựa vào một đôi đặc điểm đối lập phân chia sinh vật thành 2 nhóm.</a:t>
            </a:r>
          </a:p>
          <a:p>
            <a:pPr marL="914400" lvl="1" indent="-457200" algn="just">
              <a:lnSpc>
                <a:spcPct val="120000"/>
              </a:lnSpc>
              <a:buAutoNum type="arabicPeriod"/>
              <a:defRPr/>
            </a:pPr>
            <a:r>
              <a:rPr lang="vi-VN" sz="2600" b="1" dirty="0">
                <a:latin typeface="+mj-lt"/>
                <a:ea typeface="#9Slide03 Roboto Condensed" panose="02000000000000000000" pitchFamily="2" charset="0"/>
                <a:cs typeface="Arial" panose="020B0604020202020204" pitchFamily="34" charset="0"/>
              </a:rPr>
              <a:t>Xác định đặc điểm đặc trưng của mỗi sinh vật.</a:t>
            </a:r>
          </a:p>
          <a:p>
            <a:pPr marL="914400" lvl="1" indent="-457200" algn="just">
              <a:lnSpc>
                <a:spcPct val="120000"/>
              </a:lnSpc>
              <a:buAutoNum type="arabicPeriod"/>
              <a:defRPr/>
            </a:pPr>
            <a:r>
              <a:rPr lang="vi-VN" sz="2600" b="1" noProof="0" dirty="0">
                <a:latin typeface="+mj-lt"/>
                <a:ea typeface="#9Slide03 Roboto Condensed" panose="02000000000000000000" pitchFamily="2" charset="0"/>
                <a:cs typeface="Arial" panose="020B0604020202020204" pitchFamily="34" charset="0"/>
              </a:rPr>
              <a:t>Tiếp tục phân chia các nhóm trên thành hai cho đến khi mỗi nhóm chỉ còn một sinh vật.</a:t>
            </a:r>
            <a:endParaRPr lang="vi-VN" sz="2600" b="1" noProof="0" dirty="0">
              <a:latin typeface="+mj-lt"/>
              <a:ea typeface="#9Slide03 Roboto Condensed" panose="02000000000000000000" pitchFamily="2" charset="0"/>
            </a:endParaRPr>
          </a:p>
        </p:txBody>
      </p:sp>
      <p:grpSp>
        <p:nvGrpSpPr>
          <p:cNvPr id="67" name="Google Shape;6172;p76">
            <a:extLst>
              <a:ext uri="{FF2B5EF4-FFF2-40B4-BE49-F238E27FC236}">
                <a16:creationId xmlns:a16="http://schemas.microsoft.com/office/drawing/2014/main" id="{A6DC7C1A-E9E5-428F-A6C0-C874C7EA59DB}"/>
              </a:ext>
            </a:extLst>
          </p:cNvPr>
          <p:cNvGrpSpPr/>
          <p:nvPr/>
        </p:nvGrpSpPr>
        <p:grpSpPr>
          <a:xfrm>
            <a:off x="2807580" y="5064622"/>
            <a:ext cx="1702597" cy="1505330"/>
            <a:chOff x="6598259" y="2078634"/>
            <a:chExt cx="868881" cy="684241"/>
          </a:xfrm>
        </p:grpSpPr>
        <p:sp>
          <p:nvSpPr>
            <p:cNvPr id="68" name="Google Shape;6173;p76">
              <a:extLst>
                <a:ext uri="{FF2B5EF4-FFF2-40B4-BE49-F238E27FC236}">
                  <a16:creationId xmlns:a16="http://schemas.microsoft.com/office/drawing/2014/main" id="{8252583D-CB65-4EBB-903E-4389D29BC26C}"/>
                </a:ext>
              </a:extLst>
            </p:cNvPr>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174;p76">
              <a:extLst>
                <a:ext uri="{FF2B5EF4-FFF2-40B4-BE49-F238E27FC236}">
                  <a16:creationId xmlns:a16="http://schemas.microsoft.com/office/drawing/2014/main" id="{EBA89A55-F846-4BF6-B0E9-4D7B9A32B2C8}"/>
                </a:ext>
              </a:extLst>
            </p:cNvPr>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175;p76">
              <a:extLst>
                <a:ext uri="{FF2B5EF4-FFF2-40B4-BE49-F238E27FC236}">
                  <a16:creationId xmlns:a16="http://schemas.microsoft.com/office/drawing/2014/main" id="{DC2C9283-F963-41D9-BE85-F5CEB347BF84}"/>
                </a:ext>
              </a:extLst>
            </p:cNvPr>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176;p76">
              <a:extLst>
                <a:ext uri="{FF2B5EF4-FFF2-40B4-BE49-F238E27FC236}">
                  <a16:creationId xmlns:a16="http://schemas.microsoft.com/office/drawing/2014/main" id="{3C415301-DD42-44F5-A9DC-21E4E00084E4}"/>
                </a:ext>
              </a:extLst>
            </p:cNvPr>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177;p76">
              <a:extLst>
                <a:ext uri="{FF2B5EF4-FFF2-40B4-BE49-F238E27FC236}">
                  <a16:creationId xmlns:a16="http://schemas.microsoft.com/office/drawing/2014/main" id="{1DE4EF14-A607-4228-8CC9-CA81F85D9363}"/>
                </a:ext>
              </a:extLst>
            </p:cNvPr>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78;p76">
              <a:extLst>
                <a:ext uri="{FF2B5EF4-FFF2-40B4-BE49-F238E27FC236}">
                  <a16:creationId xmlns:a16="http://schemas.microsoft.com/office/drawing/2014/main" id="{C444945E-B87F-4163-9EE4-A7BC7DF3B21C}"/>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6179;p76">
              <a:extLst>
                <a:ext uri="{FF2B5EF4-FFF2-40B4-BE49-F238E27FC236}">
                  <a16:creationId xmlns:a16="http://schemas.microsoft.com/office/drawing/2014/main" id="{92F96799-4C27-489D-A646-1BD4366F2F70}"/>
                </a:ext>
              </a:extLst>
            </p:cNvPr>
            <p:cNvGrpSpPr/>
            <p:nvPr/>
          </p:nvGrpSpPr>
          <p:grpSpPr>
            <a:xfrm>
              <a:off x="6808175" y="2078634"/>
              <a:ext cx="452229" cy="684241"/>
              <a:chOff x="6808175" y="2078634"/>
              <a:chExt cx="452229" cy="684241"/>
            </a:xfrm>
          </p:grpSpPr>
          <p:sp>
            <p:nvSpPr>
              <p:cNvPr id="75" name="Google Shape;6180;p76">
                <a:extLst>
                  <a:ext uri="{FF2B5EF4-FFF2-40B4-BE49-F238E27FC236}">
                    <a16:creationId xmlns:a16="http://schemas.microsoft.com/office/drawing/2014/main" id="{6BD5391C-DF4F-434B-95BF-035683FBC1F0}"/>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181;p76">
                <a:extLst>
                  <a:ext uri="{FF2B5EF4-FFF2-40B4-BE49-F238E27FC236}">
                    <a16:creationId xmlns:a16="http://schemas.microsoft.com/office/drawing/2014/main" id="{6C18C41F-552F-4BC3-B3BE-9669E3DBB490}"/>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182;p76">
                <a:extLst>
                  <a:ext uri="{FF2B5EF4-FFF2-40B4-BE49-F238E27FC236}">
                    <a16:creationId xmlns:a16="http://schemas.microsoft.com/office/drawing/2014/main" id="{A4FA19B3-2AAA-4EB8-88A6-06C8D55B7903}"/>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183;p76">
                <a:extLst>
                  <a:ext uri="{FF2B5EF4-FFF2-40B4-BE49-F238E27FC236}">
                    <a16:creationId xmlns:a16="http://schemas.microsoft.com/office/drawing/2014/main" id="{DB6FC34A-02BE-4380-B2A6-3EB376B6520C}"/>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184;p76">
                <a:extLst>
                  <a:ext uri="{FF2B5EF4-FFF2-40B4-BE49-F238E27FC236}">
                    <a16:creationId xmlns:a16="http://schemas.microsoft.com/office/drawing/2014/main" id="{AA484FF1-555B-45B3-BA15-40EB89FD7A4B}"/>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185;p76">
                <a:extLst>
                  <a:ext uri="{FF2B5EF4-FFF2-40B4-BE49-F238E27FC236}">
                    <a16:creationId xmlns:a16="http://schemas.microsoft.com/office/drawing/2014/main" id="{B750065B-8FBF-42BB-B131-2F2586832553}"/>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6186;p76">
                <a:extLst>
                  <a:ext uri="{FF2B5EF4-FFF2-40B4-BE49-F238E27FC236}">
                    <a16:creationId xmlns:a16="http://schemas.microsoft.com/office/drawing/2014/main" id="{58F92794-1C24-4798-860C-DAE66984DAD5}"/>
                  </a:ext>
                </a:extLst>
              </p:cNvPr>
              <p:cNvGrpSpPr/>
              <p:nvPr/>
            </p:nvGrpSpPr>
            <p:grpSpPr>
              <a:xfrm>
                <a:off x="6821586" y="2078634"/>
                <a:ext cx="426871" cy="684241"/>
                <a:chOff x="6821586" y="2078634"/>
                <a:chExt cx="426871" cy="684241"/>
              </a:xfrm>
            </p:grpSpPr>
            <p:grpSp>
              <p:nvGrpSpPr>
                <p:cNvPr id="82" name="Google Shape;6187;p76">
                  <a:extLst>
                    <a:ext uri="{FF2B5EF4-FFF2-40B4-BE49-F238E27FC236}">
                      <a16:creationId xmlns:a16="http://schemas.microsoft.com/office/drawing/2014/main" id="{18723CEE-0555-4FA2-B0AD-09219FAF92B2}"/>
                    </a:ext>
                  </a:extLst>
                </p:cNvPr>
                <p:cNvGrpSpPr/>
                <p:nvPr/>
              </p:nvGrpSpPr>
              <p:grpSpPr>
                <a:xfrm>
                  <a:off x="6821586" y="2078634"/>
                  <a:ext cx="426871" cy="684241"/>
                  <a:chOff x="6821586" y="2078634"/>
                  <a:chExt cx="426871" cy="684241"/>
                </a:xfrm>
              </p:grpSpPr>
              <p:sp>
                <p:nvSpPr>
                  <p:cNvPr id="89" name="Google Shape;6188;p76">
                    <a:extLst>
                      <a:ext uri="{FF2B5EF4-FFF2-40B4-BE49-F238E27FC236}">
                        <a16:creationId xmlns:a16="http://schemas.microsoft.com/office/drawing/2014/main" id="{8CDF0A80-088F-4F89-A7CE-EAF1F50E93C3}"/>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189;p76">
                    <a:extLst>
                      <a:ext uri="{FF2B5EF4-FFF2-40B4-BE49-F238E27FC236}">
                        <a16:creationId xmlns:a16="http://schemas.microsoft.com/office/drawing/2014/main" id="{6E708D0A-74B4-4530-8B6E-CA21C65A7570}"/>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190;p76">
                    <a:extLst>
                      <a:ext uri="{FF2B5EF4-FFF2-40B4-BE49-F238E27FC236}">
                        <a16:creationId xmlns:a16="http://schemas.microsoft.com/office/drawing/2014/main" id="{18FDA7B9-70CC-41C9-BC97-A40F058F2235}"/>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191;p76">
                    <a:extLst>
                      <a:ext uri="{FF2B5EF4-FFF2-40B4-BE49-F238E27FC236}">
                        <a16:creationId xmlns:a16="http://schemas.microsoft.com/office/drawing/2014/main" id="{56D13E1C-58B9-4478-A873-F4BD9E1CB95B}"/>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192;p76">
                    <a:extLst>
                      <a:ext uri="{FF2B5EF4-FFF2-40B4-BE49-F238E27FC236}">
                        <a16:creationId xmlns:a16="http://schemas.microsoft.com/office/drawing/2014/main" id="{150D71C1-B81F-4242-8D8E-03182E7F52DE}"/>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193;p76">
                    <a:extLst>
                      <a:ext uri="{FF2B5EF4-FFF2-40B4-BE49-F238E27FC236}">
                        <a16:creationId xmlns:a16="http://schemas.microsoft.com/office/drawing/2014/main" id="{9F4C1C88-3A0D-4448-825F-4F341E74A106}"/>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194;p76">
                    <a:extLst>
                      <a:ext uri="{FF2B5EF4-FFF2-40B4-BE49-F238E27FC236}">
                        <a16:creationId xmlns:a16="http://schemas.microsoft.com/office/drawing/2014/main" id="{A913FE0F-503D-4414-BFB2-5CF91737A82A}"/>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195;p76">
                    <a:extLst>
                      <a:ext uri="{FF2B5EF4-FFF2-40B4-BE49-F238E27FC236}">
                        <a16:creationId xmlns:a16="http://schemas.microsoft.com/office/drawing/2014/main" id="{9B66705C-C3C9-4651-B04D-0D03FCC9B095}"/>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196;p76">
                    <a:extLst>
                      <a:ext uri="{FF2B5EF4-FFF2-40B4-BE49-F238E27FC236}">
                        <a16:creationId xmlns:a16="http://schemas.microsoft.com/office/drawing/2014/main" id="{DA5D90B7-3A37-472C-B05F-34071E783D82}"/>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197;p76">
                    <a:extLst>
                      <a:ext uri="{FF2B5EF4-FFF2-40B4-BE49-F238E27FC236}">
                        <a16:creationId xmlns:a16="http://schemas.microsoft.com/office/drawing/2014/main" id="{93C33FD9-B930-4E5A-BE23-3725D2CEA3AA}"/>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198;p76">
                    <a:extLst>
                      <a:ext uri="{FF2B5EF4-FFF2-40B4-BE49-F238E27FC236}">
                        <a16:creationId xmlns:a16="http://schemas.microsoft.com/office/drawing/2014/main" id="{7B95B33E-8A14-4F94-9918-8FC168DB051A}"/>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199;p76">
                    <a:extLst>
                      <a:ext uri="{FF2B5EF4-FFF2-40B4-BE49-F238E27FC236}">
                        <a16:creationId xmlns:a16="http://schemas.microsoft.com/office/drawing/2014/main" id="{FAA7C865-D324-4DDE-9D6B-2EC513DAF27F}"/>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200;p76">
                    <a:extLst>
                      <a:ext uri="{FF2B5EF4-FFF2-40B4-BE49-F238E27FC236}">
                        <a16:creationId xmlns:a16="http://schemas.microsoft.com/office/drawing/2014/main" id="{E9228404-A763-4F52-B7EB-9B9DC65897D3}"/>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201;p76">
                    <a:extLst>
                      <a:ext uri="{FF2B5EF4-FFF2-40B4-BE49-F238E27FC236}">
                        <a16:creationId xmlns:a16="http://schemas.microsoft.com/office/drawing/2014/main" id="{406FA3B3-B1BB-4B5F-8339-936C1DD4A79D}"/>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202;p76">
                    <a:extLst>
                      <a:ext uri="{FF2B5EF4-FFF2-40B4-BE49-F238E27FC236}">
                        <a16:creationId xmlns:a16="http://schemas.microsoft.com/office/drawing/2014/main" id="{E4750076-A934-4B74-92DB-E4ADB5023B24}"/>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203;p76">
                    <a:extLst>
                      <a:ext uri="{FF2B5EF4-FFF2-40B4-BE49-F238E27FC236}">
                        <a16:creationId xmlns:a16="http://schemas.microsoft.com/office/drawing/2014/main" id="{703AF95A-F41D-4CB2-A7F5-1F5E5E34526D}"/>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204;p76">
                    <a:extLst>
                      <a:ext uri="{FF2B5EF4-FFF2-40B4-BE49-F238E27FC236}">
                        <a16:creationId xmlns:a16="http://schemas.microsoft.com/office/drawing/2014/main" id="{D07321B1-C396-4D4D-AAEE-506961EB96D9}"/>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205;p76">
                    <a:extLst>
                      <a:ext uri="{FF2B5EF4-FFF2-40B4-BE49-F238E27FC236}">
                        <a16:creationId xmlns:a16="http://schemas.microsoft.com/office/drawing/2014/main" id="{382EECD3-4A86-4E82-B97E-1F9BB3F748A9}"/>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206;p76">
                    <a:extLst>
                      <a:ext uri="{FF2B5EF4-FFF2-40B4-BE49-F238E27FC236}">
                        <a16:creationId xmlns:a16="http://schemas.microsoft.com/office/drawing/2014/main" id="{249D0468-45C2-4C8F-839A-316F37D9ACC6}"/>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6207;p76">
                  <a:extLst>
                    <a:ext uri="{FF2B5EF4-FFF2-40B4-BE49-F238E27FC236}">
                      <a16:creationId xmlns:a16="http://schemas.microsoft.com/office/drawing/2014/main" id="{D08C1134-BA0F-491D-B0CA-3A3C6E27714D}"/>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208;p76">
                  <a:extLst>
                    <a:ext uri="{FF2B5EF4-FFF2-40B4-BE49-F238E27FC236}">
                      <a16:creationId xmlns:a16="http://schemas.microsoft.com/office/drawing/2014/main" id="{557AD636-4F06-4B1E-85BD-DE1B292D80BD}"/>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209;p76">
                  <a:extLst>
                    <a:ext uri="{FF2B5EF4-FFF2-40B4-BE49-F238E27FC236}">
                      <a16:creationId xmlns:a16="http://schemas.microsoft.com/office/drawing/2014/main" id="{9C84645C-7EFD-45A3-BF32-8F2E63C70A08}"/>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210;p76">
                  <a:extLst>
                    <a:ext uri="{FF2B5EF4-FFF2-40B4-BE49-F238E27FC236}">
                      <a16:creationId xmlns:a16="http://schemas.microsoft.com/office/drawing/2014/main" id="{33551CD9-A812-4DFC-82BF-25CBADF4063F}"/>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211;p76">
                  <a:extLst>
                    <a:ext uri="{FF2B5EF4-FFF2-40B4-BE49-F238E27FC236}">
                      <a16:creationId xmlns:a16="http://schemas.microsoft.com/office/drawing/2014/main" id="{F5DAA015-DACC-461E-88CB-397B50A7336B}"/>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212;p76">
                  <a:extLst>
                    <a:ext uri="{FF2B5EF4-FFF2-40B4-BE49-F238E27FC236}">
                      <a16:creationId xmlns:a16="http://schemas.microsoft.com/office/drawing/2014/main" id="{137ABC53-5150-4919-B07D-DDEDEB6E0A72}"/>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 name="Rectangle: Rounded Corners 11">
            <a:extLst>
              <a:ext uri="{FF2B5EF4-FFF2-40B4-BE49-F238E27FC236}">
                <a16:creationId xmlns:a16="http://schemas.microsoft.com/office/drawing/2014/main" id="{85DC5894-AD43-43CC-8EA3-A16C546FD844}"/>
              </a:ext>
            </a:extLst>
          </p:cNvPr>
          <p:cNvSpPr/>
          <p:nvPr/>
        </p:nvSpPr>
        <p:spPr>
          <a:xfrm>
            <a:off x="4654782" y="5221976"/>
            <a:ext cx="3942224" cy="1095424"/>
          </a:xfrm>
          <a:prstGeom prst="roundRect">
            <a:avLst>
              <a:gd name="adj" fmla="val 36062"/>
            </a:avLst>
          </a:pr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b="1" dirty="0"/>
              <a:t>ĐÁP ÁN </a:t>
            </a:r>
          </a:p>
          <a:p>
            <a:pPr algn="ctr">
              <a:lnSpc>
                <a:spcPct val="120000"/>
              </a:lnSpc>
            </a:pPr>
            <a:r>
              <a:rPr lang="en-US" sz="2400" b="1" dirty="0"/>
              <a:t>3 – 2 – 4 – 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544"/>
        <p:cNvGrpSpPr/>
        <p:nvPr/>
      </p:nvGrpSpPr>
      <p:grpSpPr>
        <a:xfrm>
          <a:off x="0" y="0"/>
          <a:ext cx="0" cy="0"/>
          <a:chOff x="0" y="0"/>
          <a:chExt cx="0" cy="0"/>
        </a:xfrm>
      </p:grpSpPr>
      <p:grpSp>
        <p:nvGrpSpPr>
          <p:cNvPr id="550" name="Google Shape;550;p41"/>
          <p:cNvGrpSpPr/>
          <p:nvPr/>
        </p:nvGrpSpPr>
        <p:grpSpPr>
          <a:xfrm>
            <a:off x="10560808" y="4298879"/>
            <a:ext cx="1826581" cy="2288232"/>
            <a:chOff x="2535400" y="4145525"/>
            <a:chExt cx="1024175" cy="1283025"/>
          </a:xfrm>
        </p:grpSpPr>
        <p:sp>
          <p:nvSpPr>
            <p:cNvPr id="551" name="Google Shape;551;p41"/>
            <p:cNvSpPr/>
            <p:nvPr/>
          </p:nvSpPr>
          <p:spPr>
            <a:xfrm>
              <a:off x="2760950" y="5192850"/>
              <a:ext cx="798625" cy="235700"/>
            </a:xfrm>
            <a:custGeom>
              <a:avLst/>
              <a:gdLst/>
              <a:ahLst/>
              <a:cxnLst/>
              <a:rect l="l" t="t" r="r" b="b"/>
              <a:pathLst>
                <a:path w="31945" h="9428" extrusionOk="0">
                  <a:moveTo>
                    <a:pt x="31944" y="0"/>
                  </a:moveTo>
                  <a:lnTo>
                    <a:pt x="1" y="6873"/>
                  </a:lnTo>
                  <a:lnTo>
                    <a:pt x="1819" y="9427"/>
                  </a:lnTo>
                  <a:lnTo>
                    <a:pt x="31337" y="3075"/>
                  </a:lnTo>
                  <a:lnTo>
                    <a:pt x="31944" y="0"/>
                  </a:lnTo>
                  <a:close/>
                </a:path>
              </a:pathLst>
            </a:custGeom>
            <a:solidFill>
              <a:srgbClr val="F2F2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52;p41"/>
            <p:cNvSpPr/>
            <p:nvPr/>
          </p:nvSpPr>
          <p:spPr>
            <a:xfrm>
              <a:off x="2535625" y="4145525"/>
              <a:ext cx="1023950" cy="1219150"/>
            </a:xfrm>
            <a:custGeom>
              <a:avLst/>
              <a:gdLst/>
              <a:ahLst/>
              <a:cxnLst/>
              <a:rect l="l" t="t" r="r" b="b"/>
              <a:pathLst>
                <a:path w="40958" h="48766" extrusionOk="0">
                  <a:moveTo>
                    <a:pt x="31943" y="0"/>
                  </a:moveTo>
                  <a:lnTo>
                    <a:pt x="0" y="6874"/>
                  </a:lnTo>
                  <a:lnTo>
                    <a:pt x="8122" y="44624"/>
                  </a:lnTo>
                  <a:lnTo>
                    <a:pt x="8895" y="48216"/>
                  </a:lnTo>
                  <a:lnTo>
                    <a:pt x="9014" y="48766"/>
                  </a:lnTo>
                  <a:lnTo>
                    <a:pt x="26215" y="45065"/>
                  </a:lnTo>
                  <a:lnTo>
                    <a:pt x="40957" y="41893"/>
                  </a:lnTo>
                  <a:lnTo>
                    <a:pt x="37973" y="28024"/>
                  </a:lnTo>
                  <a:lnTo>
                    <a:pt x="34372" y="11292"/>
                  </a:lnTo>
                  <a:lnTo>
                    <a:pt x="33600" y="7699"/>
                  </a:lnTo>
                  <a:lnTo>
                    <a:pt x="3194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53;p41"/>
            <p:cNvSpPr/>
            <p:nvPr/>
          </p:nvSpPr>
          <p:spPr>
            <a:xfrm>
              <a:off x="2535400" y="4294875"/>
              <a:ext cx="330425" cy="1069975"/>
            </a:xfrm>
            <a:custGeom>
              <a:avLst/>
              <a:gdLst/>
              <a:ahLst/>
              <a:cxnLst/>
              <a:rect l="l" t="t" r="r" b="b"/>
              <a:pathLst>
                <a:path w="13217" h="42799" extrusionOk="0">
                  <a:moveTo>
                    <a:pt x="4204" y="1"/>
                  </a:moveTo>
                  <a:lnTo>
                    <a:pt x="1" y="905"/>
                  </a:lnTo>
                  <a:lnTo>
                    <a:pt x="9013" y="42799"/>
                  </a:lnTo>
                  <a:lnTo>
                    <a:pt x="13216" y="41894"/>
                  </a:lnTo>
                  <a:lnTo>
                    <a:pt x="420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41"/>
            <p:cNvSpPr/>
            <p:nvPr/>
          </p:nvSpPr>
          <p:spPr>
            <a:xfrm>
              <a:off x="3091625" y="4176175"/>
              <a:ext cx="170925" cy="350650"/>
            </a:xfrm>
            <a:custGeom>
              <a:avLst/>
              <a:gdLst/>
              <a:ahLst/>
              <a:cxnLst/>
              <a:rect l="l" t="t" r="r" b="b"/>
              <a:pathLst>
                <a:path w="6837" h="14026" extrusionOk="0">
                  <a:moveTo>
                    <a:pt x="4005" y="0"/>
                  </a:moveTo>
                  <a:lnTo>
                    <a:pt x="0" y="862"/>
                  </a:lnTo>
                  <a:lnTo>
                    <a:pt x="2832" y="14026"/>
                  </a:lnTo>
                  <a:lnTo>
                    <a:pt x="4512" y="12099"/>
                  </a:lnTo>
                  <a:lnTo>
                    <a:pt x="6837" y="13164"/>
                  </a:lnTo>
                  <a:lnTo>
                    <a:pt x="400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41"/>
            <p:cNvSpPr/>
            <p:nvPr/>
          </p:nvSpPr>
          <p:spPr>
            <a:xfrm>
              <a:off x="2850650" y="4731925"/>
              <a:ext cx="144375" cy="304750"/>
            </a:xfrm>
            <a:custGeom>
              <a:avLst/>
              <a:gdLst/>
              <a:ahLst/>
              <a:cxnLst/>
              <a:rect l="l" t="t" r="r" b="b"/>
              <a:pathLst>
                <a:path w="5775" h="12190" extrusionOk="0">
                  <a:moveTo>
                    <a:pt x="1954" y="5083"/>
                  </a:moveTo>
                  <a:cubicBezTo>
                    <a:pt x="2124" y="5652"/>
                    <a:pt x="2317" y="6216"/>
                    <a:pt x="2543" y="6766"/>
                  </a:cubicBezTo>
                  <a:cubicBezTo>
                    <a:pt x="2291" y="6904"/>
                    <a:pt x="2042" y="7045"/>
                    <a:pt x="1793" y="7189"/>
                  </a:cubicBezTo>
                  <a:cubicBezTo>
                    <a:pt x="1836" y="6486"/>
                    <a:pt x="1889" y="5784"/>
                    <a:pt x="1954" y="5083"/>
                  </a:cubicBezTo>
                  <a:close/>
                  <a:moveTo>
                    <a:pt x="1894" y="0"/>
                  </a:moveTo>
                  <a:cubicBezTo>
                    <a:pt x="1719" y="0"/>
                    <a:pt x="1541" y="51"/>
                    <a:pt x="1391" y="145"/>
                  </a:cubicBezTo>
                  <a:cubicBezTo>
                    <a:pt x="1107" y="240"/>
                    <a:pt x="865" y="465"/>
                    <a:pt x="808" y="834"/>
                  </a:cubicBezTo>
                  <a:cubicBezTo>
                    <a:pt x="267" y="4309"/>
                    <a:pt x="0" y="7822"/>
                    <a:pt x="10" y="11338"/>
                  </a:cubicBezTo>
                  <a:cubicBezTo>
                    <a:pt x="12" y="11896"/>
                    <a:pt x="466" y="12189"/>
                    <a:pt x="898" y="12189"/>
                  </a:cubicBezTo>
                  <a:cubicBezTo>
                    <a:pt x="1293" y="12189"/>
                    <a:pt x="1670" y="11945"/>
                    <a:pt x="1669" y="11433"/>
                  </a:cubicBezTo>
                  <a:cubicBezTo>
                    <a:pt x="1666" y="10680"/>
                    <a:pt x="1679" y="9927"/>
                    <a:pt x="1704" y="9176"/>
                  </a:cubicBezTo>
                  <a:cubicBezTo>
                    <a:pt x="2214" y="8860"/>
                    <a:pt x="2732" y="8558"/>
                    <a:pt x="3257" y="8267"/>
                  </a:cubicBezTo>
                  <a:cubicBezTo>
                    <a:pt x="3448" y="8614"/>
                    <a:pt x="3656" y="8955"/>
                    <a:pt x="3885" y="9287"/>
                  </a:cubicBezTo>
                  <a:cubicBezTo>
                    <a:pt x="4071" y="9559"/>
                    <a:pt x="4344" y="9672"/>
                    <a:pt x="4613" y="9672"/>
                  </a:cubicBezTo>
                  <a:cubicBezTo>
                    <a:pt x="5204" y="9672"/>
                    <a:pt x="5774" y="9125"/>
                    <a:pt x="5357" y="8518"/>
                  </a:cubicBezTo>
                  <a:cubicBezTo>
                    <a:pt x="5131" y="8187"/>
                    <a:pt x="4922" y="7845"/>
                    <a:pt x="4730" y="7492"/>
                  </a:cubicBezTo>
                  <a:cubicBezTo>
                    <a:pt x="4738" y="7489"/>
                    <a:pt x="4744" y="7485"/>
                    <a:pt x="4752" y="7481"/>
                  </a:cubicBezTo>
                  <a:cubicBezTo>
                    <a:pt x="5581" y="7070"/>
                    <a:pt x="5121" y="5918"/>
                    <a:pt x="4361" y="5918"/>
                  </a:cubicBezTo>
                  <a:cubicBezTo>
                    <a:pt x="4255" y="5918"/>
                    <a:pt x="4144" y="5941"/>
                    <a:pt x="4029" y="5990"/>
                  </a:cubicBezTo>
                  <a:cubicBezTo>
                    <a:pt x="3354" y="4287"/>
                    <a:pt x="2990" y="2472"/>
                    <a:pt x="2651" y="636"/>
                  </a:cubicBezTo>
                  <a:cubicBezTo>
                    <a:pt x="2569" y="195"/>
                    <a:pt x="2237" y="0"/>
                    <a:pt x="189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41"/>
            <p:cNvSpPr/>
            <p:nvPr/>
          </p:nvSpPr>
          <p:spPr>
            <a:xfrm>
              <a:off x="2996250" y="4702575"/>
              <a:ext cx="229075" cy="275900"/>
            </a:xfrm>
            <a:custGeom>
              <a:avLst/>
              <a:gdLst/>
              <a:ahLst/>
              <a:cxnLst/>
              <a:rect l="l" t="t" r="r" b="b"/>
              <a:pathLst>
                <a:path w="9163" h="11036" extrusionOk="0">
                  <a:moveTo>
                    <a:pt x="3890" y="1653"/>
                  </a:moveTo>
                  <a:cubicBezTo>
                    <a:pt x="4567" y="1653"/>
                    <a:pt x="5068" y="1955"/>
                    <a:pt x="4849" y="2964"/>
                  </a:cubicBezTo>
                  <a:cubicBezTo>
                    <a:pt x="4700" y="3648"/>
                    <a:pt x="4087" y="4254"/>
                    <a:pt x="3563" y="4816"/>
                  </a:cubicBezTo>
                  <a:lnTo>
                    <a:pt x="2961" y="2021"/>
                  </a:lnTo>
                  <a:cubicBezTo>
                    <a:pt x="2945" y="1948"/>
                    <a:pt x="2918" y="1877"/>
                    <a:pt x="2884" y="1809"/>
                  </a:cubicBezTo>
                  <a:cubicBezTo>
                    <a:pt x="3221" y="1719"/>
                    <a:pt x="3575" y="1653"/>
                    <a:pt x="3890" y="1653"/>
                  </a:cubicBezTo>
                  <a:close/>
                  <a:moveTo>
                    <a:pt x="5943" y="6348"/>
                  </a:moveTo>
                  <a:cubicBezTo>
                    <a:pt x="6265" y="6348"/>
                    <a:pt x="6584" y="6407"/>
                    <a:pt x="6898" y="6588"/>
                  </a:cubicBezTo>
                  <a:cubicBezTo>
                    <a:pt x="8449" y="7482"/>
                    <a:pt x="6316" y="8686"/>
                    <a:pt x="5854" y="8938"/>
                  </a:cubicBezTo>
                  <a:cubicBezTo>
                    <a:pt x="5425" y="9171"/>
                    <a:pt x="4951" y="9284"/>
                    <a:pt x="4469" y="9337"/>
                  </a:cubicBezTo>
                  <a:cubicBezTo>
                    <a:pt x="4489" y="9226"/>
                    <a:pt x="4487" y="9113"/>
                    <a:pt x="4463" y="9003"/>
                  </a:cubicBezTo>
                  <a:cubicBezTo>
                    <a:pt x="4288" y="8191"/>
                    <a:pt x="4114" y="7379"/>
                    <a:pt x="3939" y="6567"/>
                  </a:cubicBezTo>
                  <a:lnTo>
                    <a:pt x="3939" y="6567"/>
                  </a:lnTo>
                  <a:cubicBezTo>
                    <a:pt x="3973" y="6569"/>
                    <a:pt x="4007" y="6569"/>
                    <a:pt x="4040" y="6569"/>
                  </a:cubicBezTo>
                  <a:cubicBezTo>
                    <a:pt x="4687" y="6569"/>
                    <a:pt x="5322" y="6348"/>
                    <a:pt x="5943" y="6348"/>
                  </a:cubicBezTo>
                  <a:close/>
                  <a:moveTo>
                    <a:pt x="3897" y="0"/>
                  </a:moveTo>
                  <a:cubicBezTo>
                    <a:pt x="2837" y="0"/>
                    <a:pt x="1685" y="413"/>
                    <a:pt x="852" y="788"/>
                  </a:cubicBezTo>
                  <a:cubicBezTo>
                    <a:pt x="0" y="1172"/>
                    <a:pt x="479" y="2337"/>
                    <a:pt x="1263" y="2337"/>
                  </a:cubicBezTo>
                  <a:cubicBezTo>
                    <a:pt x="1286" y="2337"/>
                    <a:pt x="1310" y="2336"/>
                    <a:pt x="1333" y="2334"/>
                  </a:cubicBezTo>
                  <a:cubicBezTo>
                    <a:pt x="1336" y="2347"/>
                    <a:pt x="1335" y="2358"/>
                    <a:pt x="1337" y="2371"/>
                  </a:cubicBezTo>
                  <a:cubicBezTo>
                    <a:pt x="1838" y="4698"/>
                    <a:pt x="2339" y="7026"/>
                    <a:pt x="2840" y="9352"/>
                  </a:cubicBezTo>
                  <a:cubicBezTo>
                    <a:pt x="2868" y="9493"/>
                    <a:pt x="2934" y="9625"/>
                    <a:pt x="3030" y="9732"/>
                  </a:cubicBezTo>
                  <a:cubicBezTo>
                    <a:pt x="2695" y="10219"/>
                    <a:pt x="2866" y="11036"/>
                    <a:pt x="3616" y="11036"/>
                  </a:cubicBezTo>
                  <a:cubicBezTo>
                    <a:pt x="3618" y="11036"/>
                    <a:pt x="3619" y="11036"/>
                    <a:pt x="3621" y="11036"/>
                  </a:cubicBezTo>
                  <a:cubicBezTo>
                    <a:pt x="5837" y="11025"/>
                    <a:pt x="8843" y="9953"/>
                    <a:pt x="9070" y="7403"/>
                  </a:cubicBezTo>
                  <a:cubicBezTo>
                    <a:pt x="9162" y="6366"/>
                    <a:pt x="8251" y="5453"/>
                    <a:pt x="7441" y="4987"/>
                  </a:cubicBezTo>
                  <a:cubicBezTo>
                    <a:pt x="7041" y="4756"/>
                    <a:pt x="6653" y="4682"/>
                    <a:pt x="6267" y="4682"/>
                  </a:cubicBezTo>
                  <a:cubicBezTo>
                    <a:pt x="6078" y="4682"/>
                    <a:pt x="5889" y="4700"/>
                    <a:pt x="5700" y="4725"/>
                  </a:cubicBezTo>
                  <a:cubicBezTo>
                    <a:pt x="6450" y="3674"/>
                    <a:pt x="6925" y="2536"/>
                    <a:pt x="6164" y="1203"/>
                  </a:cubicBezTo>
                  <a:cubicBezTo>
                    <a:pt x="5651" y="305"/>
                    <a:pt x="4808" y="0"/>
                    <a:pt x="38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41"/>
            <p:cNvSpPr/>
            <p:nvPr/>
          </p:nvSpPr>
          <p:spPr>
            <a:xfrm>
              <a:off x="3235925" y="4648775"/>
              <a:ext cx="222175" cy="269325"/>
            </a:xfrm>
            <a:custGeom>
              <a:avLst/>
              <a:gdLst/>
              <a:ahLst/>
              <a:cxnLst/>
              <a:rect l="l" t="t" r="r" b="b"/>
              <a:pathLst>
                <a:path w="8887" h="10773" extrusionOk="0">
                  <a:moveTo>
                    <a:pt x="4691" y="0"/>
                  </a:moveTo>
                  <a:cubicBezTo>
                    <a:pt x="4685" y="0"/>
                    <a:pt x="4678" y="0"/>
                    <a:pt x="4671" y="0"/>
                  </a:cubicBezTo>
                  <a:cubicBezTo>
                    <a:pt x="919" y="73"/>
                    <a:pt x="1" y="4798"/>
                    <a:pt x="1133" y="7678"/>
                  </a:cubicBezTo>
                  <a:cubicBezTo>
                    <a:pt x="1852" y="9509"/>
                    <a:pt x="3748" y="10773"/>
                    <a:pt x="5539" y="10773"/>
                  </a:cubicBezTo>
                  <a:cubicBezTo>
                    <a:pt x="6680" y="10773"/>
                    <a:pt x="7778" y="10259"/>
                    <a:pt x="8501" y="9050"/>
                  </a:cubicBezTo>
                  <a:cubicBezTo>
                    <a:pt x="8887" y="8403"/>
                    <a:pt x="8310" y="7763"/>
                    <a:pt x="7743" y="7763"/>
                  </a:cubicBezTo>
                  <a:cubicBezTo>
                    <a:pt x="7505" y="7763"/>
                    <a:pt x="7269" y="7876"/>
                    <a:pt x="7106" y="8148"/>
                  </a:cubicBezTo>
                  <a:cubicBezTo>
                    <a:pt x="6670" y="8878"/>
                    <a:pt x="6126" y="9165"/>
                    <a:pt x="5562" y="9165"/>
                  </a:cubicBezTo>
                  <a:cubicBezTo>
                    <a:pt x="4414" y="9165"/>
                    <a:pt x="3183" y="7976"/>
                    <a:pt x="2605" y="6909"/>
                  </a:cubicBezTo>
                  <a:cubicBezTo>
                    <a:pt x="1771" y="5370"/>
                    <a:pt x="2412" y="1700"/>
                    <a:pt x="4577" y="1658"/>
                  </a:cubicBezTo>
                  <a:cubicBezTo>
                    <a:pt x="5636" y="1638"/>
                    <a:pt x="5741" y="0"/>
                    <a:pt x="46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8" name="Google Shape;558;p41"/>
          <p:cNvGrpSpPr/>
          <p:nvPr/>
        </p:nvGrpSpPr>
        <p:grpSpPr>
          <a:xfrm>
            <a:off x="10722651" y="555834"/>
            <a:ext cx="1502900" cy="1786567"/>
            <a:chOff x="3680950" y="3547250"/>
            <a:chExt cx="1127175" cy="1339925"/>
          </a:xfrm>
        </p:grpSpPr>
        <p:sp>
          <p:nvSpPr>
            <p:cNvPr id="559" name="Google Shape;559;p41"/>
            <p:cNvSpPr/>
            <p:nvPr/>
          </p:nvSpPr>
          <p:spPr>
            <a:xfrm>
              <a:off x="3680950" y="4557425"/>
              <a:ext cx="770200" cy="329750"/>
            </a:xfrm>
            <a:custGeom>
              <a:avLst/>
              <a:gdLst/>
              <a:ahLst/>
              <a:cxnLst/>
              <a:rect l="l" t="t" r="r" b="b"/>
              <a:pathLst>
                <a:path w="30808" h="13190" extrusionOk="0">
                  <a:moveTo>
                    <a:pt x="1" y="1"/>
                  </a:moveTo>
                  <a:lnTo>
                    <a:pt x="211" y="3128"/>
                  </a:lnTo>
                  <a:lnTo>
                    <a:pt x="28679" y="13189"/>
                  </a:lnTo>
                  <a:lnTo>
                    <a:pt x="30808" y="10888"/>
                  </a:lnTo>
                  <a:lnTo>
                    <a:pt x="1" y="1"/>
                  </a:lnTo>
                  <a:close/>
                </a:path>
              </a:pathLst>
            </a:custGeom>
            <a:solidFill>
              <a:srgbClr val="F2F2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41"/>
            <p:cNvSpPr/>
            <p:nvPr/>
          </p:nvSpPr>
          <p:spPr>
            <a:xfrm>
              <a:off x="3680950" y="3547375"/>
              <a:ext cx="1127175" cy="1282250"/>
            </a:xfrm>
            <a:custGeom>
              <a:avLst/>
              <a:gdLst/>
              <a:ahLst/>
              <a:cxnLst/>
              <a:rect l="l" t="t" r="r" b="b"/>
              <a:pathLst>
                <a:path w="45087" h="51290" extrusionOk="0">
                  <a:moveTo>
                    <a:pt x="14280" y="1"/>
                  </a:moveTo>
                  <a:lnTo>
                    <a:pt x="1426" y="36371"/>
                  </a:lnTo>
                  <a:lnTo>
                    <a:pt x="201" y="39835"/>
                  </a:lnTo>
                  <a:lnTo>
                    <a:pt x="1" y="40403"/>
                  </a:lnTo>
                  <a:lnTo>
                    <a:pt x="16551" y="46252"/>
                  </a:lnTo>
                  <a:lnTo>
                    <a:pt x="30808" y="51290"/>
                  </a:lnTo>
                  <a:lnTo>
                    <a:pt x="35547" y="37878"/>
                  </a:lnTo>
                  <a:lnTo>
                    <a:pt x="41251" y="21741"/>
                  </a:lnTo>
                  <a:lnTo>
                    <a:pt x="42476" y="18275"/>
                  </a:lnTo>
                  <a:lnTo>
                    <a:pt x="45087" y="10888"/>
                  </a:lnTo>
                  <a:lnTo>
                    <a:pt x="14280"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41"/>
            <p:cNvSpPr/>
            <p:nvPr/>
          </p:nvSpPr>
          <p:spPr>
            <a:xfrm>
              <a:off x="3681350" y="3547250"/>
              <a:ext cx="458275" cy="1045925"/>
            </a:xfrm>
            <a:custGeom>
              <a:avLst/>
              <a:gdLst/>
              <a:ahLst/>
              <a:cxnLst/>
              <a:rect l="l" t="t" r="r" b="b"/>
              <a:pathLst>
                <a:path w="18331" h="41837" extrusionOk="0">
                  <a:moveTo>
                    <a:pt x="14277" y="0"/>
                  </a:moveTo>
                  <a:lnTo>
                    <a:pt x="0" y="40403"/>
                  </a:lnTo>
                  <a:lnTo>
                    <a:pt x="4055" y="41836"/>
                  </a:lnTo>
                  <a:lnTo>
                    <a:pt x="18331" y="1433"/>
                  </a:lnTo>
                  <a:lnTo>
                    <a:pt x="1427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41"/>
            <p:cNvSpPr/>
            <p:nvPr/>
          </p:nvSpPr>
          <p:spPr>
            <a:xfrm>
              <a:off x="4119200" y="3833750"/>
              <a:ext cx="506000" cy="360100"/>
            </a:xfrm>
            <a:custGeom>
              <a:avLst/>
              <a:gdLst/>
              <a:ahLst/>
              <a:cxnLst/>
              <a:rect l="l" t="t" r="r" b="b"/>
              <a:pathLst>
                <a:path w="20240" h="14404" extrusionOk="0">
                  <a:moveTo>
                    <a:pt x="2929" y="0"/>
                  </a:moveTo>
                  <a:lnTo>
                    <a:pt x="1" y="8287"/>
                  </a:lnTo>
                  <a:lnTo>
                    <a:pt x="17312" y="14404"/>
                  </a:lnTo>
                  <a:lnTo>
                    <a:pt x="20240" y="6117"/>
                  </a:lnTo>
                  <a:lnTo>
                    <a:pt x="292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41"/>
            <p:cNvSpPr/>
            <p:nvPr/>
          </p:nvSpPr>
          <p:spPr>
            <a:xfrm>
              <a:off x="4090100" y="4097275"/>
              <a:ext cx="442000" cy="178950"/>
            </a:xfrm>
            <a:custGeom>
              <a:avLst/>
              <a:gdLst/>
              <a:ahLst/>
              <a:cxnLst/>
              <a:rect l="l" t="t" r="r" b="b"/>
              <a:pathLst>
                <a:path w="17680" h="7158" extrusionOk="0">
                  <a:moveTo>
                    <a:pt x="368" y="1"/>
                  </a:moveTo>
                  <a:lnTo>
                    <a:pt x="1" y="1041"/>
                  </a:lnTo>
                  <a:lnTo>
                    <a:pt x="17312" y="7158"/>
                  </a:lnTo>
                  <a:lnTo>
                    <a:pt x="17679" y="6117"/>
                  </a:lnTo>
                  <a:lnTo>
                    <a:pt x="36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41"/>
            <p:cNvSpPr/>
            <p:nvPr/>
          </p:nvSpPr>
          <p:spPr>
            <a:xfrm>
              <a:off x="4151725" y="3666050"/>
              <a:ext cx="112875" cy="102450"/>
            </a:xfrm>
            <a:custGeom>
              <a:avLst/>
              <a:gdLst/>
              <a:ahLst/>
              <a:cxnLst/>
              <a:rect l="l" t="t" r="r" b="b"/>
              <a:pathLst>
                <a:path w="4515" h="4098" extrusionOk="0">
                  <a:moveTo>
                    <a:pt x="2206" y="1"/>
                  </a:moveTo>
                  <a:cubicBezTo>
                    <a:pt x="1636" y="1"/>
                    <a:pt x="1079" y="239"/>
                    <a:pt x="683" y="680"/>
                  </a:cubicBezTo>
                  <a:cubicBezTo>
                    <a:pt x="129" y="1296"/>
                    <a:pt x="0" y="2184"/>
                    <a:pt x="358" y="2932"/>
                  </a:cubicBezTo>
                  <a:cubicBezTo>
                    <a:pt x="699" y="3647"/>
                    <a:pt x="1420" y="4098"/>
                    <a:pt x="2205" y="4098"/>
                  </a:cubicBezTo>
                  <a:cubicBezTo>
                    <a:pt x="2241" y="4098"/>
                    <a:pt x="2277" y="4097"/>
                    <a:pt x="2314" y="4095"/>
                  </a:cubicBezTo>
                  <a:cubicBezTo>
                    <a:pt x="3142" y="4051"/>
                    <a:pt x="3860" y="3513"/>
                    <a:pt x="4137" y="2732"/>
                  </a:cubicBezTo>
                  <a:cubicBezTo>
                    <a:pt x="4514" y="1666"/>
                    <a:pt x="3956" y="495"/>
                    <a:pt x="2889" y="118"/>
                  </a:cubicBezTo>
                  <a:cubicBezTo>
                    <a:pt x="2665" y="39"/>
                    <a:pt x="2435" y="1"/>
                    <a:pt x="220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65" name="Google Shape;565;p41"/>
          <p:cNvGrpSpPr/>
          <p:nvPr/>
        </p:nvGrpSpPr>
        <p:grpSpPr>
          <a:xfrm>
            <a:off x="10251901" y="2672334"/>
            <a:ext cx="1100033" cy="1062167"/>
            <a:chOff x="7688925" y="2004250"/>
            <a:chExt cx="825025" cy="796625"/>
          </a:xfrm>
        </p:grpSpPr>
        <p:sp>
          <p:nvSpPr>
            <p:cNvPr id="566" name="Google Shape;566;p41"/>
            <p:cNvSpPr/>
            <p:nvPr/>
          </p:nvSpPr>
          <p:spPr>
            <a:xfrm>
              <a:off x="7951625" y="2400650"/>
              <a:ext cx="562325" cy="400225"/>
            </a:xfrm>
            <a:custGeom>
              <a:avLst/>
              <a:gdLst/>
              <a:ahLst/>
              <a:cxnLst/>
              <a:rect l="l" t="t" r="r" b="b"/>
              <a:pathLst>
                <a:path w="22493" h="16009" extrusionOk="0">
                  <a:moveTo>
                    <a:pt x="0" y="0"/>
                  </a:moveTo>
                  <a:lnTo>
                    <a:pt x="16845" y="16009"/>
                  </a:lnTo>
                  <a:cubicBezTo>
                    <a:pt x="20817" y="11829"/>
                    <a:pt x="22493" y="6306"/>
                    <a:pt x="21923" y="990"/>
                  </a:cubicBezTo>
                  <a:lnTo>
                    <a:pt x="16907" y="764"/>
                  </a:lnTo>
                  <a:lnTo>
                    <a:pt x="16907" y="764"/>
                  </a:lnTo>
                  <a:cubicBezTo>
                    <a:pt x="17323" y="3327"/>
                    <a:pt x="17035" y="5986"/>
                    <a:pt x="16014" y="8417"/>
                  </a:cubicBezTo>
                  <a:lnTo>
                    <a:pt x="7514" y="339"/>
                  </a:lnTo>
                  <a:lnTo>
                    <a:pt x="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41"/>
            <p:cNvSpPr/>
            <p:nvPr/>
          </p:nvSpPr>
          <p:spPr>
            <a:xfrm>
              <a:off x="7688925" y="2004250"/>
              <a:ext cx="810750" cy="421175"/>
            </a:xfrm>
            <a:custGeom>
              <a:avLst/>
              <a:gdLst/>
              <a:ahLst/>
              <a:cxnLst/>
              <a:rect l="l" t="t" r="r" b="b"/>
              <a:pathLst>
                <a:path w="32430" h="16847" extrusionOk="0">
                  <a:moveTo>
                    <a:pt x="13680" y="1"/>
                  </a:moveTo>
                  <a:cubicBezTo>
                    <a:pt x="8690" y="1"/>
                    <a:pt x="3710" y="1968"/>
                    <a:pt x="1" y="5871"/>
                  </a:cubicBezTo>
                  <a:lnTo>
                    <a:pt x="10508" y="15856"/>
                  </a:lnTo>
                  <a:lnTo>
                    <a:pt x="18022" y="16197"/>
                  </a:lnTo>
                  <a:lnTo>
                    <a:pt x="7624" y="6314"/>
                  </a:lnTo>
                  <a:cubicBezTo>
                    <a:pt x="9528" y="5398"/>
                    <a:pt x="11603" y="4938"/>
                    <a:pt x="13680" y="4938"/>
                  </a:cubicBezTo>
                  <a:cubicBezTo>
                    <a:pt x="17129" y="4938"/>
                    <a:pt x="20585" y="6207"/>
                    <a:pt x="23277" y="8766"/>
                  </a:cubicBezTo>
                  <a:cubicBezTo>
                    <a:pt x="25567" y="10942"/>
                    <a:pt x="26944" y="13719"/>
                    <a:pt x="27415" y="16620"/>
                  </a:cubicBezTo>
                  <a:lnTo>
                    <a:pt x="32430" y="16846"/>
                  </a:lnTo>
                  <a:cubicBezTo>
                    <a:pt x="31969" y="12555"/>
                    <a:pt x="30048" y="8399"/>
                    <a:pt x="26674" y="5192"/>
                  </a:cubicBezTo>
                  <a:cubicBezTo>
                    <a:pt x="23024" y="1723"/>
                    <a:pt x="18348" y="1"/>
                    <a:pt x="1368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41"/>
            <p:cNvSpPr/>
            <p:nvPr/>
          </p:nvSpPr>
          <p:spPr>
            <a:xfrm>
              <a:off x="7728700" y="2158825"/>
              <a:ext cx="39300" cy="40250"/>
            </a:xfrm>
            <a:custGeom>
              <a:avLst/>
              <a:gdLst/>
              <a:ahLst/>
              <a:cxnLst/>
              <a:rect l="l" t="t" r="r" b="b"/>
              <a:pathLst>
                <a:path w="1572" h="1610" extrusionOk="0">
                  <a:moveTo>
                    <a:pt x="1131" y="0"/>
                  </a:moveTo>
                  <a:lnTo>
                    <a:pt x="0" y="1192"/>
                  </a:lnTo>
                  <a:lnTo>
                    <a:pt x="439" y="1610"/>
                  </a:lnTo>
                  <a:lnTo>
                    <a:pt x="1571" y="418"/>
                  </a:lnTo>
                  <a:lnTo>
                    <a:pt x="113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41"/>
            <p:cNvSpPr/>
            <p:nvPr/>
          </p:nvSpPr>
          <p:spPr>
            <a:xfrm>
              <a:off x="7775150" y="2203000"/>
              <a:ext cx="39300" cy="40250"/>
            </a:xfrm>
            <a:custGeom>
              <a:avLst/>
              <a:gdLst/>
              <a:ahLst/>
              <a:cxnLst/>
              <a:rect l="l" t="t" r="r" b="b"/>
              <a:pathLst>
                <a:path w="1572" h="1610" extrusionOk="0">
                  <a:moveTo>
                    <a:pt x="1132" y="0"/>
                  </a:moveTo>
                  <a:lnTo>
                    <a:pt x="1" y="1191"/>
                  </a:lnTo>
                  <a:lnTo>
                    <a:pt x="439" y="1609"/>
                  </a:lnTo>
                  <a:lnTo>
                    <a:pt x="1572" y="418"/>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41"/>
            <p:cNvSpPr/>
            <p:nvPr/>
          </p:nvSpPr>
          <p:spPr>
            <a:xfrm>
              <a:off x="7821625" y="2247225"/>
              <a:ext cx="39325" cy="40250"/>
            </a:xfrm>
            <a:custGeom>
              <a:avLst/>
              <a:gdLst/>
              <a:ahLst/>
              <a:cxnLst/>
              <a:rect l="l" t="t" r="r" b="b"/>
              <a:pathLst>
                <a:path w="1573" h="1610" extrusionOk="0">
                  <a:moveTo>
                    <a:pt x="1132" y="1"/>
                  </a:moveTo>
                  <a:lnTo>
                    <a:pt x="0" y="1192"/>
                  </a:lnTo>
                  <a:lnTo>
                    <a:pt x="440"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41"/>
            <p:cNvSpPr/>
            <p:nvPr/>
          </p:nvSpPr>
          <p:spPr>
            <a:xfrm>
              <a:off x="7868050" y="2267400"/>
              <a:ext cx="61975" cy="64075"/>
            </a:xfrm>
            <a:custGeom>
              <a:avLst/>
              <a:gdLst/>
              <a:ahLst/>
              <a:cxnLst/>
              <a:rect l="l" t="t" r="r" b="b"/>
              <a:pathLst>
                <a:path w="2479" h="2563" extrusionOk="0">
                  <a:moveTo>
                    <a:pt x="2038" y="0"/>
                  </a:moveTo>
                  <a:lnTo>
                    <a:pt x="1" y="2145"/>
                  </a:lnTo>
                  <a:lnTo>
                    <a:pt x="440" y="2563"/>
                  </a:lnTo>
                  <a:lnTo>
                    <a:pt x="2478" y="418"/>
                  </a:lnTo>
                  <a:lnTo>
                    <a:pt x="203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41"/>
            <p:cNvSpPr/>
            <p:nvPr/>
          </p:nvSpPr>
          <p:spPr>
            <a:xfrm>
              <a:off x="7910950" y="2332000"/>
              <a:ext cx="39300" cy="40250"/>
            </a:xfrm>
            <a:custGeom>
              <a:avLst/>
              <a:gdLst/>
              <a:ahLst/>
              <a:cxnLst/>
              <a:rect l="l" t="t" r="r" b="b"/>
              <a:pathLst>
                <a:path w="1572" h="1610" extrusionOk="0">
                  <a:moveTo>
                    <a:pt x="1132" y="1"/>
                  </a:moveTo>
                  <a:lnTo>
                    <a:pt x="1" y="1192"/>
                  </a:lnTo>
                  <a:lnTo>
                    <a:pt x="439"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41"/>
            <p:cNvSpPr/>
            <p:nvPr/>
          </p:nvSpPr>
          <p:spPr>
            <a:xfrm>
              <a:off x="7957450" y="2376475"/>
              <a:ext cx="39300" cy="40250"/>
            </a:xfrm>
            <a:custGeom>
              <a:avLst/>
              <a:gdLst/>
              <a:ahLst/>
              <a:cxnLst/>
              <a:rect l="l" t="t" r="r" b="b"/>
              <a:pathLst>
                <a:path w="1572" h="1610" extrusionOk="0">
                  <a:moveTo>
                    <a:pt x="1132" y="0"/>
                  </a:moveTo>
                  <a:lnTo>
                    <a:pt x="0" y="1192"/>
                  </a:lnTo>
                  <a:lnTo>
                    <a:pt x="440" y="1609"/>
                  </a:lnTo>
                  <a:lnTo>
                    <a:pt x="1571" y="418"/>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41"/>
            <p:cNvSpPr/>
            <p:nvPr/>
          </p:nvSpPr>
          <p:spPr>
            <a:xfrm>
              <a:off x="8003875" y="2420450"/>
              <a:ext cx="39300" cy="40250"/>
            </a:xfrm>
            <a:custGeom>
              <a:avLst/>
              <a:gdLst/>
              <a:ahLst/>
              <a:cxnLst/>
              <a:rect l="l" t="t" r="r" b="b"/>
              <a:pathLst>
                <a:path w="1572" h="1610" extrusionOk="0">
                  <a:moveTo>
                    <a:pt x="1133" y="0"/>
                  </a:moveTo>
                  <a:lnTo>
                    <a:pt x="1" y="1191"/>
                  </a:lnTo>
                  <a:lnTo>
                    <a:pt x="440" y="1609"/>
                  </a:lnTo>
                  <a:lnTo>
                    <a:pt x="1571" y="418"/>
                  </a:lnTo>
                  <a:lnTo>
                    <a:pt x="113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41"/>
            <p:cNvSpPr/>
            <p:nvPr/>
          </p:nvSpPr>
          <p:spPr>
            <a:xfrm>
              <a:off x="8050375" y="2441150"/>
              <a:ext cx="61950" cy="64075"/>
            </a:xfrm>
            <a:custGeom>
              <a:avLst/>
              <a:gdLst/>
              <a:ahLst/>
              <a:cxnLst/>
              <a:rect l="l" t="t" r="r" b="b"/>
              <a:pathLst>
                <a:path w="2478" h="2563" extrusionOk="0">
                  <a:moveTo>
                    <a:pt x="2038" y="0"/>
                  </a:moveTo>
                  <a:lnTo>
                    <a:pt x="0" y="2144"/>
                  </a:lnTo>
                  <a:lnTo>
                    <a:pt x="440" y="2562"/>
                  </a:lnTo>
                  <a:lnTo>
                    <a:pt x="2478" y="418"/>
                  </a:lnTo>
                  <a:lnTo>
                    <a:pt x="203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41"/>
            <p:cNvSpPr/>
            <p:nvPr/>
          </p:nvSpPr>
          <p:spPr>
            <a:xfrm>
              <a:off x="8093250" y="2505550"/>
              <a:ext cx="39325" cy="40225"/>
            </a:xfrm>
            <a:custGeom>
              <a:avLst/>
              <a:gdLst/>
              <a:ahLst/>
              <a:cxnLst/>
              <a:rect l="l" t="t" r="r" b="b"/>
              <a:pathLst>
                <a:path w="1573" h="1609" extrusionOk="0">
                  <a:moveTo>
                    <a:pt x="1132" y="0"/>
                  </a:moveTo>
                  <a:lnTo>
                    <a:pt x="0" y="1192"/>
                  </a:lnTo>
                  <a:lnTo>
                    <a:pt x="440" y="1608"/>
                  </a:lnTo>
                  <a:lnTo>
                    <a:pt x="1572" y="417"/>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41"/>
            <p:cNvSpPr/>
            <p:nvPr/>
          </p:nvSpPr>
          <p:spPr>
            <a:xfrm>
              <a:off x="8139700" y="2549650"/>
              <a:ext cx="39300" cy="40250"/>
            </a:xfrm>
            <a:custGeom>
              <a:avLst/>
              <a:gdLst/>
              <a:ahLst/>
              <a:cxnLst/>
              <a:rect l="l" t="t" r="r" b="b"/>
              <a:pathLst>
                <a:path w="1572" h="1610" extrusionOk="0">
                  <a:moveTo>
                    <a:pt x="1132" y="1"/>
                  </a:moveTo>
                  <a:lnTo>
                    <a:pt x="1" y="1192"/>
                  </a:lnTo>
                  <a:lnTo>
                    <a:pt x="439" y="1610"/>
                  </a:lnTo>
                  <a:lnTo>
                    <a:pt x="1572" y="419"/>
                  </a:lnTo>
                  <a:lnTo>
                    <a:pt x="113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41"/>
            <p:cNvSpPr/>
            <p:nvPr/>
          </p:nvSpPr>
          <p:spPr>
            <a:xfrm>
              <a:off x="8186200" y="2594050"/>
              <a:ext cx="39300" cy="40250"/>
            </a:xfrm>
            <a:custGeom>
              <a:avLst/>
              <a:gdLst/>
              <a:ahLst/>
              <a:cxnLst/>
              <a:rect l="l" t="t" r="r" b="b"/>
              <a:pathLst>
                <a:path w="1572" h="1610" extrusionOk="0">
                  <a:moveTo>
                    <a:pt x="1131" y="0"/>
                  </a:moveTo>
                  <a:lnTo>
                    <a:pt x="0" y="1191"/>
                  </a:lnTo>
                  <a:lnTo>
                    <a:pt x="439" y="1609"/>
                  </a:lnTo>
                  <a:lnTo>
                    <a:pt x="1571" y="418"/>
                  </a:lnTo>
                  <a:lnTo>
                    <a:pt x="113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41"/>
            <p:cNvSpPr/>
            <p:nvPr/>
          </p:nvSpPr>
          <p:spPr>
            <a:xfrm>
              <a:off x="8232600" y="2613875"/>
              <a:ext cx="61925" cy="64050"/>
            </a:xfrm>
            <a:custGeom>
              <a:avLst/>
              <a:gdLst/>
              <a:ahLst/>
              <a:cxnLst/>
              <a:rect l="l" t="t" r="r" b="b"/>
              <a:pathLst>
                <a:path w="2477" h="2562" extrusionOk="0">
                  <a:moveTo>
                    <a:pt x="2038" y="0"/>
                  </a:moveTo>
                  <a:lnTo>
                    <a:pt x="1" y="2144"/>
                  </a:lnTo>
                  <a:lnTo>
                    <a:pt x="439" y="2562"/>
                  </a:lnTo>
                  <a:lnTo>
                    <a:pt x="2477" y="418"/>
                  </a:lnTo>
                  <a:lnTo>
                    <a:pt x="203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41"/>
            <p:cNvSpPr/>
            <p:nvPr/>
          </p:nvSpPr>
          <p:spPr>
            <a:xfrm>
              <a:off x="8275475" y="2678575"/>
              <a:ext cx="39325" cy="40250"/>
            </a:xfrm>
            <a:custGeom>
              <a:avLst/>
              <a:gdLst/>
              <a:ahLst/>
              <a:cxnLst/>
              <a:rect l="l" t="t" r="r" b="b"/>
              <a:pathLst>
                <a:path w="1573" h="1610" extrusionOk="0">
                  <a:moveTo>
                    <a:pt x="1133" y="0"/>
                  </a:moveTo>
                  <a:lnTo>
                    <a:pt x="1" y="1191"/>
                  </a:lnTo>
                  <a:lnTo>
                    <a:pt x="440" y="1609"/>
                  </a:lnTo>
                  <a:lnTo>
                    <a:pt x="1573" y="418"/>
                  </a:lnTo>
                  <a:lnTo>
                    <a:pt x="113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41"/>
            <p:cNvSpPr/>
            <p:nvPr/>
          </p:nvSpPr>
          <p:spPr>
            <a:xfrm>
              <a:off x="8321950" y="2722575"/>
              <a:ext cx="39275" cy="40225"/>
            </a:xfrm>
            <a:custGeom>
              <a:avLst/>
              <a:gdLst/>
              <a:ahLst/>
              <a:cxnLst/>
              <a:rect l="l" t="t" r="r" b="b"/>
              <a:pathLst>
                <a:path w="1571" h="1609" extrusionOk="0">
                  <a:moveTo>
                    <a:pt x="1132" y="0"/>
                  </a:moveTo>
                  <a:lnTo>
                    <a:pt x="0" y="1191"/>
                  </a:lnTo>
                  <a:lnTo>
                    <a:pt x="440" y="1608"/>
                  </a:lnTo>
                  <a:lnTo>
                    <a:pt x="1571" y="417"/>
                  </a:lnTo>
                  <a:lnTo>
                    <a:pt x="113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9" name="TextBox 48">
            <a:extLst>
              <a:ext uri="{FF2B5EF4-FFF2-40B4-BE49-F238E27FC236}">
                <a16:creationId xmlns:a16="http://schemas.microsoft.com/office/drawing/2014/main" id="{671066E9-E08C-4BC7-BFA6-7FBB11328895}"/>
              </a:ext>
            </a:extLst>
          </p:cNvPr>
          <p:cNvSpPr txBox="1"/>
          <p:nvPr/>
        </p:nvSpPr>
        <p:spPr>
          <a:xfrm>
            <a:off x="867482" y="1259598"/>
            <a:ext cx="8934103" cy="3740511"/>
          </a:xfrm>
          <a:prstGeom prst="rect">
            <a:avLst/>
          </a:prstGeom>
          <a:noFill/>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lang="vi-VN" sz="3200" b="1" dirty="0">
                <a:solidFill>
                  <a:srgbClr val="0000FF"/>
                </a:solidFill>
                <a:latin typeface="+mj-lt"/>
                <a:ea typeface="#9Slide03 Roboto Condensed" panose="02000000000000000000" pitchFamily="2" charset="0"/>
              </a:rPr>
              <a:t>Cách xây dựng khóa lưỡng phân</a:t>
            </a:r>
            <a:r>
              <a:rPr lang="en-US" sz="3200" b="1" noProof="0" dirty="0">
                <a:solidFill>
                  <a:srgbClr val="0000FF"/>
                </a:solidFill>
                <a:latin typeface="+mj-lt"/>
                <a:ea typeface="#9Slide03 Roboto Condensed" panose="02000000000000000000" pitchFamily="2" charset="0"/>
              </a:rPr>
              <a:t>:</a:t>
            </a:r>
            <a:endParaRPr lang="vi-VN" sz="3200" b="1" dirty="0">
              <a:solidFill>
                <a:srgbClr val="0000FF"/>
              </a:solidFill>
              <a:latin typeface="+mj-lt"/>
              <a:ea typeface="#9Slide03 Roboto Condensed" panose="02000000000000000000" pitchFamily="2" charset="0"/>
              <a:cs typeface="Arial" panose="020B0604020202020204" pitchFamily="34" charset="0"/>
            </a:endParaRPr>
          </a:p>
          <a:p>
            <a:pPr marL="914400" lvl="1" indent="-457200" algn="just">
              <a:lnSpc>
                <a:spcPct val="120000"/>
              </a:lnSpc>
              <a:buFontTx/>
              <a:buAutoNum type="arabicPeriod"/>
              <a:defRPr/>
            </a:pPr>
            <a:r>
              <a:rPr lang="vi-VN" sz="2800" b="1" dirty="0">
                <a:latin typeface="+mj-lt"/>
                <a:ea typeface="#9Slide03 Roboto Condensed" panose="02000000000000000000" pitchFamily="2" charset="0"/>
                <a:cs typeface="Arial" panose="020B0604020202020204" pitchFamily="34" charset="0"/>
              </a:rPr>
              <a:t>Xác định đặc điểm đặc trưng của mỗi sinh vật.</a:t>
            </a:r>
          </a:p>
          <a:p>
            <a:pPr marL="914400" lvl="1" indent="-457200" algn="just">
              <a:lnSpc>
                <a:spcPct val="120000"/>
              </a:lnSpc>
              <a:buFontTx/>
              <a:buAutoNum type="arabicPeriod"/>
              <a:defRPr/>
            </a:pPr>
            <a:r>
              <a:rPr lang="vi-VN" sz="2800" b="1" noProof="0" dirty="0">
                <a:latin typeface="+mj-lt"/>
                <a:ea typeface="#9Slide03 Roboto Condensed" panose="02000000000000000000" pitchFamily="2" charset="0"/>
                <a:cs typeface="Arial" panose="020B0604020202020204" pitchFamily="34" charset="0"/>
              </a:rPr>
              <a:t>Dựa vào một đôi đặc điểm đối lập phân chia sinh vật thành 2 nhóm.</a:t>
            </a:r>
          </a:p>
          <a:p>
            <a:pPr marL="914400" lvl="1" indent="-457200" algn="just">
              <a:lnSpc>
                <a:spcPct val="120000"/>
              </a:lnSpc>
              <a:buFontTx/>
              <a:buAutoNum type="arabicPeriod"/>
              <a:defRPr/>
            </a:pPr>
            <a:r>
              <a:rPr lang="vi-VN" sz="2800" b="1" noProof="0" dirty="0">
                <a:latin typeface="+mj-lt"/>
                <a:ea typeface="#9Slide03 Roboto Condensed" panose="02000000000000000000" pitchFamily="2" charset="0"/>
                <a:cs typeface="Arial" panose="020B0604020202020204" pitchFamily="34" charset="0"/>
              </a:rPr>
              <a:t>Tiếp tục phân chia các nhóm trên thành hai cho đến khi mỗi nhóm chỉ còn một sinh vật.</a:t>
            </a:r>
            <a:endParaRPr lang="en-US" sz="2800" b="1" noProof="0" dirty="0">
              <a:latin typeface="+mj-lt"/>
              <a:ea typeface="#9Slide03 Roboto Condensed" panose="02000000000000000000" pitchFamily="2" charset="0"/>
              <a:cs typeface="Arial" panose="020B0604020202020204" pitchFamily="34" charset="0"/>
            </a:endParaRPr>
          </a:p>
          <a:p>
            <a:pPr marL="914400" lvl="1" indent="-457200" algn="just">
              <a:lnSpc>
                <a:spcPct val="120000"/>
              </a:lnSpc>
              <a:buAutoNum type="arabicPeriod"/>
              <a:defRPr/>
            </a:pPr>
            <a:r>
              <a:rPr lang="vi-VN" sz="2800" b="1" noProof="0" dirty="0">
                <a:latin typeface="+mj-lt"/>
                <a:ea typeface="#9Slide03 Roboto Condensed" panose="02000000000000000000" pitchFamily="2" charset="0"/>
                <a:cs typeface="Arial" panose="020B0604020202020204" pitchFamily="34" charset="0"/>
              </a:rPr>
              <a:t>V</a:t>
            </a:r>
            <a:r>
              <a:rPr lang="vi-VN" sz="2800" b="1" dirty="0">
                <a:latin typeface="+mj-lt"/>
                <a:ea typeface="#9Slide03 Roboto Condensed" panose="02000000000000000000" pitchFamily="2" charset="0"/>
                <a:cs typeface="Arial" panose="020B0604020202020204" pitchFamily="34" charset="0"/>
              </a:rPr>
              <a:t>ẽ sơ đồ khóa lưỡng phân.</a:t>
            </a:r>
          </a:p>
        </p:txBody>
      </p:sp>
      <p:grpSp>
        <p:nvGrpSpPr>
          <p:cNvPr id="50" name="Google Shape;956;p51">
            <a:extLst>
              <a:ext uri="{FF2B5EF4-FFF2-40B4-BE49-F238E27FC236}">
                <a16:creationId xmlns:a16="http://schemas.microsoft.com/office/drawing/2014/main" id="{CD80643E-3729-4CE2-ACF8-228724E5D231}"/>
              </a:ext>
            </a:extLst>
          </p:cNvPr>
          <p:cNvGrpSpPr/>
          <p:nvPr/>
        </p:nvGrpSpPr>
        <p:grpSpPr>
          <a:xfrm>
            <a:off x="358982" y="2421176"/>
            <a:ext cx="2848686" cy="4288128"/>
            <a:chOff x="2207566" y="927199"/>
            <a:chExt cx="2848686" cy="4288128"/>
          </a:xfrm>
        </p:grpSpPr>
        <p:grpSp>
          <p:nvGrpSpPr>
            <p:cNvPr id="51" name="Google Shape;957;p51">
              <a:extLst>
                <a:ext uri="{FF2B5EF4-FFF2-40B4-BE49-F238E27FC236}">
                  <a16:creationId xmlns:a16="http://schemas.microsoft.com/office/drawing/2014/main" id="{0083A861-057E-45BB-A7A9-E6AFA597203A}"/>
                </a:ext>
              </a:extLst>
            </p:cNvPr>
            <p:cNvGrpSpPr/>
            <p:nvPr/>
          </p:nvGrpSpPr>
          <p:grpSpPr>
            <a:xfrm>
              <a:off x="2207566" y="927199"/>
              <a:ext cx="2848686" cy="4288128"/>
              <a:chOff x="2093900" y="310700"/>
              <a:chExt cx="3431325" cy="5165175"/>
            </a:xfrm>
          </p:grpSpPr>
          <p:sp>
            <p:nvSpPr>
              <p:cNvPr id="53" name="Google Shape;958;p51">
                <a:extLst>
                  <a:ext uri="{FF2B5EF4-FFF2-40B4-BE49-F238E27FC236}">
                    <a16:creationId xmlns:a16="http://schemas.microsoft.com/office/drawing/2014/main" id="{17CE4427-ABFA-43B4-90F8-E02890226C1B}"/>
                  </a:ext>
                </a:extLst>
              </p:cNvPr>
              <p:cNvSpPr/>
              <p:nvPr/>
            </p:nvSpPr>
            <p:spPr>
              <a:xfrm>
                <a:off x="2234900" y="3224125"/>
                <a:ext cx="392875" cy="878050"/>
              </a:xfrm>
              <a:custGeom>
                <a:avLst/>
                <a:gdLst/>
                <a:ahLst/>
                <a:cxnLst/>
                <a:rect l="l" t="t" r="r" b="b"/>
                <a:pathLst>
                  <a:path w="15715" h="35122" extrusionOk="0">
                    <a:moveTo>
                      <a:pt x="9804" y="0"/>
                    </a:moveTo>
                    <a:lnTo>
                      <a:pt x="9695" y="71"/>
                    </a:lnTo>
                    <a:lnTo>
                      <a:pt x="2431" y="4775"/>
                    </a:lnTo>
                    <a:lnTo>
                      <a:pt x="1" y="23049"/>
                    </a:lnTo>
                    <a:lnTo>
                      <a:pt x="3" y="23054"/>
                    </a:lnTo>
                    <a:lnTo>
                      <a:pt x="5316" y="34945"/>
                    </a:lnTo>
                    <a:lnTo>
                      <a:pt x="5396" y="35122"/>
                    </a:lnTo>
                    <a:lnTo>
                      <a:pt x="13157" y="25023"/>
                    </a:lnTo>
                    <a:lnTo>
                      <a:pt x="13159" y="25013"/>
                    </a:lnTo>
                    <a:lnTo>
                      <a:pt x="15684" y="6586"/>
                    </a:lnTo>
                    <a:lnTo>
                      <a:pt x="15715" y="6356"/>
                    </a:lnTo>
                    <a:lnTo>
                      <a:pt x="9804" y="0"/>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959;p51">
                <a:extLst>
                  <a:ext uri="{FF2B5EF4-FFF2-40B4-BE49-F238E27FC236}">
                    <a16:creationId xmlns:a16="http://schemas.microsoft.com/office/drawing/2014/main" id="{52BEA309-D4A0-4149-91D9-8CE31D8A2406}"/>
                  </a:ext>
                </a:extLst>
              </p:cNvPr>
              <p:cNvGrpSpPr/>
              <p:nvPr/>
            </p:nvGrpSpPr>
            <p:grpSpPr>
              <a:xfrm>
                <a:off x="2093900" y="310700"/>
                <a:ext cx="3431325" cy="5165175"/>
                <a:chOff x="2093900" y="310700"/>
                <a:chExt cx="3431325" cy="5165175"/>
              </a:xfrm>
            </p:grpSpPr>
            <p:sp>
              <p:nvSpPr>
                <p:cNvPr id="55" name="Google Shape;960;p51">
                  <a:extLst>
                    <a:ext uri="{FF2B5EF4-FFF2-40B4-BE49-F238E27FC236}">
                      <a16:creationId xmlns:a16="http://schemas.microsoft.com/office/drawing/2014/main" id="{5E0C7143-5231-4C7E-A835-3B3EB721E524}"/>
                    </a:ext>
                  </a:extLst>
                </p:cNvPr>
                <p:cNvSpPr/>
                <p:nvPr/>
              </p:nvSpPr>
              <p:spPr>
                <a:xfrm>
                  <a:off x="2093900" y="3223450"/>
                  <a:ext cx="392675" cy="878075"/>
                </a:xfrm>
                <a:custGeom>
                  <a:avLst/>
                  <a:gdLst/>
                  <a:ahLst/>
                  <a:cxnLst/>
                  <a:rect l="l" t="t" r="r" b="b"/>
                  <a:pathLst>
                    <a:path w="15707" h="35123" extrusionOk="0">
                      <a:moveTo>
                        <a:pt x="15246" y="0"/>
                      </a:moveTo>
                      <a:lnTo>
                        <a:pt x="0" y="10003"/>
                      </a:lnTo>
                      <a:lnTo>
                        <a:pt x="10839" y="35123"/>
                      </a:lnTo>
                      <a:lnTo>
                        <a:pt x="11228" y="34629"/>
                      </a:lnTo>
                      <a:lnTo>
                        <a:pt x="15706" y="503"/>
                      </a:lnTo>
                      <a:lnTo>
                        <a:pt x="15246" y="0"/>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61;p51">
                  <a:extLst>
                    <a:ext uri="{FF2B5EF4-FFF2-40B4-BE49-F238E27FC236}">
                      <a16:creationId xmlns:a16="http://schemas.microsoft.com/office/drawing/2014/main" id="{6355BE6A-DDC3-4245-950E-101E80DB19A4}"/>
                    </a:ext>
                  </a:extLst>
                </p:cNvPr>
                <p:cNvSpPr/>
                <p:nvPr/>
              </p:nvSpPr>
              <p:spPr>
                <a:xfrm>
                  <a:off x="2563875" y="3388775"/>
                  <a:ext cx="224825" cy="460675"/>
                </a:xfrm>
                <a:custGeom>
                  <a:avLst/>
                  <a:gdLst/>
                  <a:ahLst/>
                  <a:cxnLst/>
                  <a:rect l="l" t="t" r="r" b="b"/>
                  <a:pathLst>
                    <a:path w="8993" h="18427" extrusionOk="0">
                      <a:moveTo>
                        <a:pt x="2525" y="0"/>
                      </a:moveTo>
                      <a:lnTo>
                        <a:pt x="0" y="18427"/>
                      </a:lnTo>
                      <a:lnTo>
                        <a:pt x="0" y="18427"/>
                      </a:lnTo>
                      <a:lnTo>
                        <a:pt x="8992" y="7038"/>
                      </a:lnTo>
                      <a:lnTo>
                        <a:pt x="2525" y="0"/>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62;p51">
                  <a:extLst>
                    <a:ext uri="{FF2B5EF4-FFF2-40B4-BE49-F238E27FC236}">
                      <a16:creationId xmlns:a16="http://schemas.microsoft.com/office/drawing/2014/main" id="{EA5C7693-9D90-417B-BCAF-A0653BF27863}"/>
                    </a:ext>
                  </a:extLst>
                </p:cNvPr>
                <p:cNvSpPr/>
                <p:nvPr/>
              </p:nvSpPr>
              <p:spPr>
                <a:xfrm>
                  <a:off x="2093900" y="3343500"/>
                  <a:ext cx="201800" cy="456875"/>
                </a:xfrm>
                <a:custGeom>
                  <a:avLst/>
                  <a:gdLst/>
                  <a:ahLst/>
                  <a:cxnLst/>
                  <a:rect l="l" t="t" r="r" b="b"/>
                  <a:pathLst>
                    <a:path w="8072" h="18275" extrusionOk="0">
                      <a:moveTo>
                        <a:pt x="8071" y="0"/>
                      </a:moveTo>
                      <a:lnTo>
                        <a:pt x="0" y="5201"/>
                      </a:lnTo>
                      <a:lnTo>
                        <a:pt x="5641" y="18274"/>
                      </a:lnTo>
                      <a:lnTo>
                        <a:pt x="8071" y="0"/>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63;p51">
                  <a:extLst>
                    <a:ext uri="{FF2B5EF4-FFF2-40B4-BE49-F238E27FC236}">
                      <a16:creationId xmlns:a16="http://schemas.microsoft.com/office/drawing/2014/main" id="{FCA8F09B-77A1-43EA-877C-1773439D8B9A}"/>
                    </a:ext>
                  </a:extLst>
                </p:cNvPr>
                <p:cNvSpPr/>
                <p:nvPr/>
              </p:nvSpPr>
              <p:spPr>
                <a:xfrm>
                  <a:off x="2234975" y="3800450"/>
                  <a:ext cx="132850" cy="301075"/>
                </a:xfrm>
                <a:custGeom>
                  <a:avLst/>
                  <a:gdLst/>
                  <a:ahLst/>
                  <a:cxnLst/>
                  <a:rect l="l" t="t" r="r" b="b"/>
                  <a:pathLst>
                    <a:path w="5314" h="12043" extrusionOk="0">
                      <a:moveTo>
                        <a:pt x="0" y="1"/>
                      </a:moveTo>
                      <a:lnTo>
                        <a:pt x="5196" y="12043"/>
                      </a:lnTo>
                      <a:lnTo>
                        <a:pt x="5313" y="11892"/>
                      </a:lnTo>
                      <a:lnTo>
                        <a:pt x="0" y="1"/>
                      </a:lnTo>
                      <a:close/>
                    </a:path>
                  </a:pathLst>
                </a:custGeom>
                <a:solidFill>
                  <a:srgbClr val="EFD7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64;p51">
                  <a:extLst>
                    <a:ext uri="{FF2B5EF4-FFF2-40B4-BE49-F238E27FC236}">
                      <a16:creationId xmlns:a16="http://schemas.microsoft.com/office/drawing/2014/main" id="{DECE2DF2-632D-45E8-AEC7-A529A9A8DB07}"/>
                    </a:ext>
                  </a:extLst>
                </p:cNvPr>
                <p:cNvSpPr/>
                <p:nvPr/>
              </p:nvSpPr>
              <p:spPr>
                <a:xfrm>
                  <a:off x="2259125" y="3856425"/>
                  <a:ext cx="278500" cy="252225"/>
                </a:xfrm>
                <a:custGeom>
                  <a:avLst/>
                  <a:gdLst/>
                  <a:ahLst/>
                  <a:cxnLst/>
                  <a:rect l="l" t="t" r="r" b="b"/>
                  <a:pathLst>
                    <a:path w="11140" h="10089" extrusionOk="0">
                      <a:moveTo>
                        <a:pt x="0" y="1"/>
                      </a:moveTo>
                      <a:lnTo>
                        <a:pt x="4334" y="10089"/>
                      </a:lnTo>
                      <a:lnTo>
                        <a:pt x="11140" y="109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65;p51">
                  <a:extLst>
                    <a:ext uri="{FF2B5EF4-FFF2-40B4-BE49-F238E27FC236}">
                      <a16:creationId xmlns:a16="http://schemas.microsoft.com/office/drawing/2014/main" id="{8A87D2AD-1C69-49DA-8DEA-B64A5491CC73}"/>
                    </a:ext>
                  </a:extLst>
                </p:cNvPr>
                <p:cNvSpPr/>
                <p:nvPr/>
              </p:nvSpPr>
              <p:spPr>
                <a:xfrm>
                  <a:off x="2093900" y="310725"/>
                  <a:ext cx="1097275" cy="3370025"/>
                </a:xfrm>
                <a:custGeom>
                  <a:avLst/>
                  <a:gdLst/>
                  <a:ahLst/>
                  <a:cxnLst/>
                  <a:rect l="l" t="t" r="r" b="b"/>
                  <a:pathLst>
                    <a:path w="43891" h="134801" extrusionOk="0">
                      <a:moveTo>
                        <a:pt x="27125" y="1"/>
                      </a:moveTo>
                      <a:cubicBezTo>
                        <a:pt x="21184" y="1"/>
                        <a:pt x="16021" y="4405"/>
                        <a:pt x="15226" y="10456"/>
                      </a:cubicBezTo>
                      <a:lnTo>
                        <a:pt x="22" y="126311"/>
                      </a:lnTo>
                      <a:cubicBezTo>
                        <a:pt x="12" y="126379"/>
                        <a:pt x="8" y="126445"/>
                        <a:pt x="0" y="126512"/>
                      </a:cubicBezTo>
                      <a:lnTo>
                        <a:pt x="20220" y="129166"/>
                      </a:lnTo>
                      <a:cubicBezTo>
                        <a:pt x="20147" y="131683"/>
                        <a:pt x="21806" y="133953"/>
                        <a:pt x="24122" y="134801"/>
                      </a:cubicBezTo>
                      <a:lnTo>
                        <a:pt x="27770" y="130157"/>
                      </a:lnTo>
                      <a:lnTo>
                        <a:pt x="27790" y="130160"/>
                      </a:lnTo>
                      <a:cubicBezTo>
                        <a:pt x="27800" y="130094"/>
                        <a:pt x="27812" y="130028"/>
                        <a:pt x="27822" y="129961"/>
                      </a:cubicBezTo>
                      <a:lnTo>
                        <a:pt x="43028" y="14104"/>
                      </a:lnTo>
                      <a:cubicBezTo>
                        <a:pt x="43890" y="7524"/>
                        <a:pt x="39256" y="1488"/>
                        <a:pt x="32676" y="626"/>
                      </a:cubicBezTo>
                      <a:lnTo>
                        <a:pt x="28705" y="105"/>
                      </a:lnTo>
                      <a:cubicBezTo>
                        <a:pt x="28174" y="35"/>
                        <a:pt x="27647" y="1"/>
                        <a:pt x="2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66;p51">
                  <a:extLst>
                    <a:ext uri="{FF2B5EF4-FFF2-40B4-BE49-F238E27FC236}">
                      <a16:creationId xmlns:a16="http://schemas.microsoft.com/office/drawing/2014/main" id="{CEF1A91E-48C9-4F8D-BC28-701330894D49}"/>
                    </a:ext>
                  </a:extLst>
                </p:cNvPr>
                <p:cNvSpPr/>
                <p:nvPr/>
              </p:nvSpPr>
              <p:spPr>
                <a:xfrm>
                  <a:off x="2093900" y="314250"/>
                  <a:ext cx="746625" cy="3197588"/>
                </a:xfrm>
                <a:custGeom>
                  <a:avLst/>
                  <a:gdLst/>
                  <a:ahLst/>
                  <a:cxnLst/>
                  <a:rect l="l" t="t" r="r" b="b"/>
                  <a:pathLst>
                    <a:path w="29865" h="128948" extrusionOk="0">
                      <a:moveTo>
                        <a:pt x="27235" y="1"/>
                      </a:moveTo>
                      <a:cubicBezTo>
                        <a:pt x="21269" y="1"/>
                        <a:pt x="15993" y="4466"/>
                        <a:pt x="15198" y="10521"/>
                      </a:cubicBezTo>
                      <a:lnTo>
                        <a:pt x="0" y="126371"/>
                      </a:lnTo>
                      <a:lnTo>
                        <a:pt x="12980" y="128948"/>
                      </a:lnTo>
                      <a:lnTo>
                        <a:pt x="29865" y="242"/>
                      </a:lnTo>
                      <a:lnTo>
                        <a:pt x="28798" y="103"/>
                      </a:lnTo>
                      <a:cubicBezTo>
                        <a:pt x="28273" y="34"/>
                        <a:pt x="27752" y="1"/>
                        <a:pt x="27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67;p51">
                  <a:extLst>
                    <a:ext uri="{FF2B5EF4-FFF2-40B4-BE49-F238E27FC236}">
                      <a16:creationId xmlns:a16="http://schemas.microsoft.com/office/drawing/2014/main" id="{4A0CA416-982B-4290-878D-13A3FE788FF4}"/>
                    </a:ext>
                  </a:extLst>
                </p:cNvPr>
                <p:cNvSpPr/>
                <p:nvPr/>
              </p:nvSpPr>
              <p:spPr>
                <a:xfrm>
                  <a:off x="2437400" y="310700"/>
                  <a:ext cx="753775" cy="635700"/>
                </a:xfrm>
                <a:custGeom>
                  <a:avLst/>
                  <a:gdLst/>
                  <a:ahLst/>
                  <a:cxnLst/>
                  <a:rect l="l" t="t" r="r" b="b"/>
                  <a:pathLst>
                    <a:path w="30151" h="25428" extrusionOk="0">
                      <a:moveTo>
                        <a:pt x="13385" y="1"/>
                      </a:moveTo>
                      <a:cubicBezTo>
                        <a:pt x="7444" y="1"/>
                        <a:pt x="2281" y="4406"/>
                        <a:pt x="1486" y="10455"/>
                      </a:cubicBezTo>
                      <a:lnTo>
                        <a:pt x="0" y="21779"/>
                      </a:lnTo>
                      <a:lnTo>
                        <a:pt x="27801" y="25428"/>
                      </a:lnTo>
                      <a:lnTo>
                        <a:pt x="29288" y="14104"/>
                      </a:lnTo>
                      <a:cubicBezTo>
                        <a:pt x="30150" y="7524"/>
                        <a:pt x="25516" y="1489"/>
                        <a:pt x="18936" y="627"/>
                      </a:cubicBezTo>
                      <a:lnTo>
                        <a:pt x="14964" y="104"/>
                      </a:lnTo>
                      <a:cubicBezTo>
                        <a:pt x="14433" y="35"/>
                        <a:pt x="13906" y="1"/>
                        <a:pt x="13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68;p51">
                  <a:extLst>
                    <a:ext uri="{FF2B5EF4-FFF2-40B4-BE49-F238E27FC236}">
                      <a16:creationId xmlns:a16="http://schemas.microsoft.com/office/drawing/2014/main" id="{4897D238-1677-44EE-B6A2-E7D247563261}"/>
                    </a:ext>
                  </a:extLst>
                </p:cNvPr>
                <p:cNvSpPr/>
                <p:nvPr/>
              </p:nvSpPr>
              <p:spPr>
                <a:xfrm>
                  <a:off x="2437400" y="310725"/>
                  <a:ext cx="400800" cy="587075"/>
                </a:xfrm>
                <a:custGeom>
                  <a:avLst/>
                  <a:gdLst/>
                  <a:ahLst/>
                  <a:cxnLst/>
                  <a:rect l="l" t="t" r="r" b="b"/>
                  <a:pathLst>
                    <a:path w="16032" h="23483" extrusionOk="0">
                      <a:moveTo>
                        <a:pt x="13385" y="1"/>
                      </a:moveTo>
                      <a:cubicBezTo>
                        <a:pt x="7444" y="1"/>
                        <a:pt x="2281" y="4405"/>
                        <a:pt x="1486" y="10456"/>
                      </a:cubicBezTo>
                      <a:lnTo>
                        <a:pt x="0" y="21780"/>
                      </a:lnTo>
                      <a:lnTo>
                        <a:pt x="12982" y="23482"/>
                      </a:lnTo>
                      <a:lnTo>
                        <a:pt x="16032" y="245"/>
                      </a:lnTo>
                      <a:lnTo>
                        <a:pt x="14965" y="105"/>
                      </a:lnTo>
                      <a:cubicBezTo>
                        <a:pt x="14434" y="35"/>
                        <a:pt x="13907" y="1"/>
                        <a:pt x="13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69;p51">
                  <a:extLst>
                    <a:ext uri="{FF2B5EF4-FFF2-40B4-BE49-F238E27FC236}">
                      <a16:creationId xmlns:a16="http://schemas.microsoft.com/office/drawing/2014/main" id="{B24BB356-7F0C-4970-A5FE-395848E1B6DF}"/>
                    </a:ext>
                  </a:extLst>
                </p:cNvPr>
                <p:cNvSpPr/>
                <p:nvPr/>
              </p:nvSpPr>
              <p:spPr>
                <a:xfrm>
                  <a:off x="2448500" y="310725"/>
                  <a:ext cx="742675" cy="551200"/>
                </a:xfrm>
                <a:custGeom>
                  <a:avLst/>
                  <a:gdLst/>
                  <a:ahLst/>
                  <a:cxnLst/>
                  <a:rect l="l" t="t" r="r" b="b"/>
                  <a:pathLst>
                    <a:path w="29707" h="22048" extrusionOk="0">
                      <a:moveTo>
                        <a:pt x="12941" y="1"/>
                      </a:moveTo>
                      <a:cubicBezTo>
                        <a:pt x="7000" y="1"/>
                        <a:pt x="1837" y="4405"/>
                        <a:pt x="1042" y="10456"/>
                      </a:cubicBezTo>
                      <a:lnTo>
                        <a:pt x="0" y="18399"/>
                      </a:lnTo>
                      <a:lnTo>
                        <a:pt x="27802" y="22048"/>
                      </a:lnTo>
                      <a:lnTo>
                        <a:pt x="28844" y="14104"/>
                      </a:lnTo>
                      <a:cubicBezTo>
                        <a:pt x="29706" y="7524"/>
                        <a:pt x="25072" y="1488"/>
                        <a:pt x="18492" y="626"/>
                      </a:cubicBezTo>
                      <a:lnTo>
                        <a:pt x="14521" y="105"/>
                      </a:lnTo>
                      <a:cubicBezTo>
                        <a:pt x="13990" y="35"/>
                        <a:pt x="13463" y="1"/>
                        <a:pt x="12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70;p51">
                  <a:extLst>
                    <a:ext uri="{FF2B5EF4-FFF2-40B4-BE49-F238E27FC236}">
                      <a16:creationId xmlns:a16="http://schemas.microsoft.com/office/drawing/2014/main" id="{C4BF9D58-ECEB-4EBF-8A5B-1C52453BFDEE}"/>
                    </a:ext>
                  </a:extLst>
                </p:cNvPr>
                <p:cNvSpPr/>
                <p:nvPr/>
              </p:nvSpPr>
              <p:spPr>
                <a:xfrm>
                  <a:off x="2343800" y="3965575"/>
                  <a:ext cx="3181425" cy="1510300"/>
                </a:xfrm>
                <a:custGeom>
                  <a:avLst/>
                  <a:gdLst/>
                  <a:ahLst/>
                  <a:cxnLst/>
                  <a:rect l="l" t="t" r="r" b="b"/>
                  <a:pathLst>
                    <a:path w="127257" h="60412" extrusionOk="0">
                      <a:moveTo>
                        <a:pt x="58719" y="42257"/>
                      </a:moveTo>
                      <a:cubicBezTo>
                        <a:pt x="59597" y="43457"/>
                        <a:pt x="60245" y="44765"/>
                        <a:pt x="60394" y="46163"/>
                      </a:cubicBezTo>
                      <a:cubicBezTo>
                        <a:pt x="60576" y="47884"/>
                        <a:pt x="59645" y="48536"/>
                        <a:pt x="58490" y="48536"/>
                      </a:cubicBezTo>
                      <a:cubicBezTo>
                        <a:pt x="57392" y="48536"/>
                        <a:pt x="56092" y="47946"/>
                        <a:pt x="55355" y="47123"/>
                      </a:cubicBezTo>
                      <a:cubicBezTo>
                        <a:pt x="53539" y="45096"/>
                        <a:pt x="56061" y="43366"/>
                        <a:pt x="58719" y="42257"/>
                      </a:cubicBezTo>
                      <a:close/>
                      <a:moveTo>
                        <a:pt x="1853" y="1"/>
                      </a:moveTo>
                      <a:cubicBezTo>
                        <a:pt x="1574" y="1"/>
                        <a:pt x="1281" y="180"/>
                        <a:pt x="1253" y="536"/>
                      </a:cubicBezTo>
                      <a:cubicBezTo>
                        <a:pt x="460" y="10763"/>
                        <a:pt x="0" y="26455"/>
                        <a:pt x="11110" y="31677"/>
                      </a:cubicBezTo>
                      <a:cubicBezTo>
                        <a:pt x="14132" y="33097"/>
                        <a:pt x="17411" y="33565"/>
                        <a:pt x="20763" y="33565"/>
                      </a:cubicBezTo>
                      <a:cubicBezTo>
                        <a:pt x="25777" y="33565"/>
                        <a:pt x="30955" y="32518"/>
                        <a:pt x="35678" y="32046"/>
                      </a:cubicBezTo>
                      <a:cubicBezTo>
                        <a:pt x="37218" y="31893"/>
                        <a:pt x="38841" y="31743"/>
                        <a:pt x="40460" y="31743"/>
                      </a:cubicBezTo>
                      <a:cubicBezTo>
                        <a:pt x="42540" y="31743"/>
                        <a:pt x="44612" y="31990"/>
                        <a:pt x="46488" y="32795"/>
                      </a:cubicBezTo>
                      <a:cubicBezTo>
                        <a:pt x="49314" y="34005"/>
                        <a:pt x="51932" y="35937"/>
                        <a:pt x="54291" y="37873"/>
                      </a:cubicBezTo>
                      <a:cubicBezTo>
                        <a:pt x="55463" y="38835"/>
                        <a:pt x="56815" y="39991"/>
                        <a:pt x="57952" y="41300"/>
                      </a:cubicBezTo>
                      <a:cubicBezTo>
                        <a:pt x="55838" y="42264"/>
                        <a:pt x="53446" y="43889"/>
                        <a:pt x="53803" y="46417"/>
                      </a:cubicBezTo>
                      <a:cubicBezTo>
                        <a:pt x="54064" y="48277"/>
                        <a:pt x="56358" y="49532"/>
                        <a:pt x="58047" y="49679"/>
                      </a:cubicBezTo>
                      <a:cubicBezTo>
                        <a:pt x="58183" y="49691"/>
                        <a:pt x="58316" y="49697"/>
                        <a:pt x="58444" y="49697"/>
                      </a:cubicBezTo>
                      <a:cubicBezTo>
                        <a:pt x="60340" y="49697"/>
                        <a:pt x="61457" y="48429"/>
                        <a:pt x="61518" y="46463"/>
                      </a:cubicBezTo>
                      <a:cubicBezTo>
                        <a:pt x="61570" y="44823"/>
                        <a:pt x="60779" y="43251"/>
                        <a:pt x="59750" y="41857"/>
                      </a:cubicBezTo>
                      <a:cubicBezTo>
                        <a:pt x="61060" y="41386"/>
                        <a:pt x="62270" y="41077"/>
                        <a:pt x="62850" y="40977"/>
                      </a:cubicBezTo>
                      <a:cubicBezTo>
                        <a:pt x="63836" y="40805"/>
                        <a:pt x="64818" y="40726"/>
                        <a:pt x="65794" y="40726"/>
                      </a:cubicBezTo>
                      <a:cubicBezTo>
                        <a:pt x="72698" y="40726"/>
                        <a:pt x="79296" y="44710"/>
                        <a:pt x="84915" y="48312"/>
                      </a:cubicBezTo>
                      <a:cubicBezTo>
                        <a:pt x="91902" y="52792"/>
                        <a:pt x="98970" y="58535"/>
                        <a:pt x="107374" y="59956"/>
                      </a:cubicBezTo>
                      <a:cubicBezTo>
                        <a:pt x="109363" y="60292"/>
                        <a:pt x="111366" y="60411"/>
                        <a:pt x="113378" y="60411"/>
                      </a:cubicBezTo>
                      <a:cubicBezTo>
                        <a:pt x="117986" y="60411"/>
                        <a:pt x="122638" y="59787"/>
                        <a:pt x="127255" y="59721"/>
                      </a:cubicBezTo>
                      <a:lnTo>
                        <a:pt x="127256" y="58573"/>
                      </a:lnTo>
                      <a:lnTo>
                        <a:pt x="127256" y="58573"/>
                      </a:lnTo>
                      <a:cubicBezTo>
                        <a:pt x="122298" y="58577"/>
                        <a:pt x="117287" y="59164"/>
                        <a:pt x="112352" y="59164"/>
                      </a:cubicBezTo>
                      <a:cubicBezTo>
                        <a:pt x="111782" y="59164"/>
                        <a:pt x="111213" y="59156"/>
                        <a:pt x="110645" y="59139"/>
                      </a:cubicBezTo>
                      <a:cubicBezTo>
                        <a:pt x="102880" y="58900"/>
                        <a:pt x="96250" y="54437"/>
                        <a:pt x="89974" y="50301"/>
                      </a:cubicBezTo>
                      <a:cubicBezTo>
                        <a:pt x="83611" y="46107"/>
                        <a:pt x="77045" y="41414"/>
                        <a:pt x="69401" y="39989"/>
                      </a:cubicBezTo>
                      <a:cubicBezTo>
                        <a:pt x="68187" y="39762"/>
                        <a:pt x="66950" y="39647"/>
                        <a:pt x="65713" y="39647"/>
                      </a:cubicBezTo>
                      <a:cubicBezTo>
                        <a:pt x="63412" y="39647"/>
                        <a:pt x="61113" y="40046"/>
                        <a:pt x="58967" y="40875"/>
                      </a:cubicBezTo>
                      <a:cubicBezTo>
                        <a:pt x="58437" y="40256"/>
                        <a:pt x="57887" y="39681"/>
                        <a:pt x="57379" y="39166"/>
                      </a:cubicBezTo>
                      <a:cubicBezTo>
                        <a:pt x="55004" y="36763"/>
                        <a:pt x="52190" y="34725"/>
                        <a:pt x="49292" y="33003"/>
                      </a:cubicBezTo>
                      <a:cubicBezTo>
                        <a:pt x="46264" y="31203"/>
                        <a:pt x="42948" y="30639"/>
                        <a:pt x="39545" y="30639"/>
                      </a:cubicBezTo>
                      <a:cubicBezTo>
                        <a:pt x="35100" y="30639"/>
                        <a:pt x="30508" y="31602"/>
                        <a:pt x="26218" y="32030"/>
                      </a:cubicBezTo>
                      <a:cubicBezTo>
                        <a:pt x="24417" y="32210"/>
                        <a:pt x="22534" y="32353"/>
                        <a:pt x="20649" y="32353"/>
                      </a:cubicBezTo>
                      <a:cubicBezTo>
                        <a:pt x="16250" y="32353"/>
                        <a:pt x="11840" y="31571"/>
                        <a:pt x="8440" y="28641"/>
                      </a:cubicBezTo>
                      <a:cubicBezTo>
                        <a:pt x="5552" y="26149"/>
                        <a:pt x="4035" y="22499"/>
                        <a:pt x="3153" y="18873"/>
                      </a:cubicBezTo>
                      <a:cubicBezTo>
                        <a:pt x="1703" y="12925"/>
                        <a:pt x="1898" y="6592"/>
                        <a:pt x="2367" y="536"/>
                      </a:cubicBezTo>
                      <a:cubicBezTo>
                        <a:pt x="2394" y="178"/>
                        <a:pt x="2131" y="1"/>
                        <a:pt x="1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71;p51">
                  <a:extLst>
                    <a:ext uri="{FF2B5EF4-FFF2-40B4-BE49-F238E27FC236}">
                      <a16:creationId xmlns:a16="http://schemas.microsoft.com/office/drawing/2014/main" id="{FF2DDBE2-D6E2-42FD-B719-94AD9E52F386}"/>
                    </a:ext>
                  </a:extLst>
                </p:cNvPr>
                <p:cNvSpPr/>
                <p:nvPr/>
              </p:nvSpPr>
              <p:spPr>
                <a:xfrm>
                  <a:off x="2094400" y="3320850"/>
                  <a:ext cx="193325" cy="288450"/>
                </a:xfrm>
                <a:custGeom>
                  <a:avLst/>
                  <a:gdLst/>
                  <a:ahLst/>
                  <a:cxnLst/>
                  <a:rect l="l" t="t" r="r" b="b"/>
                  <a:pathLst>
                    <a:path w="7733" h="11538" extrusionOk="0">
                      <a:moveTo>
                        <a:pt x="1875" y="1"/>
                      </a:moveTo>
                      <a:cubicBezTo>
                        <a:pt x="1528" y="1"/>
                        <a:pt x="1186" y="35"/>
                        <a:pt x="799" y="95"/>
                      </a:cubicBezTo>
                      <a:lnTo>
                        <a:pt x="36" y="5912"/>
                      </a:lnTo>
                      <a:cubicBezTo>
                        <a:pt x="28" y="5979"/>
                        <a:pt x="8" y="6044"/>
                        <a:pt x="1" y="6110"/>
                      </a:cubicBezTo>
                      <a:lnTo>
                        <a:pt x="2328" y="11537"/>
                      </a:lnTo>
                      <a:cubicBezTo>
                        <a:pt x="5006" y="11305"/>
                        <a:pt x="6958" y="9239"/>
                        <a:pt x="7317" y="6504"/>
                      </a:cubicBezTo>
                      <a:cubicBezTo>
                        <a:pt x="7732" y="3338"/>
                        <a:pt x="5786" y="470"/>
                        <a:pt x="2570" y="47"/>
                      </a:cubicBezTo>
                      <a:cubicBezTo>
                        <a:pt x="2327" y="15"/>
                        <a:pt x="2100" y="1"/>
                        <a:pt x="1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Google Shape;972;p51">
              <a:extLst>
                <a:ext uri="{FF2B5EF4-FFF2-40B4-BE49-F238E27FC236}">
                  <a16:creationId xmlns:a16="http://schemas.microsoft.com/office/drawing/2014/main" id="{8854F949-7F52-4121-BECE-E382A5648F4D}"/>
                </a:ext>
              </a:extLst>
            </p:cNvPr>
            <p:cNvSpPr/>
            <p:nvPr/>
          </p:nvSpPr>
          <p:spPr>
            <a:xfrm>
              <a:off x="2220050" y="3468700"/>
              <a:ext cx="256800" cy="119100"/>
            </a:xfrm>
            <a:custGeom>
              <a:avLst/>
              <a:gdLst/>
              <a:ahLst/>
              <a:cxnLst/>
              <a:rect l="l" t="t" r="r" b="b"/>
              <a:pathLst>
                <a:path w="10272" h="4764" extrusionOk="0">
                  <a:moveTo>
                    <a:pt x="10272" y="4764"/>
                  </a:moveTo>
                  <a:lnTo>
                    <a:pt x="0" y="3424"/>
                  </a:lnTo>
                  <a:lnTo>
                    <a:pt x="3721" y="0"/>
                  </a:lnTo>
                  <a:lnTo>
                    <a:pt x="7964" y="1042"/>
                  </a:lnTo>
                  <a:close/>
                </a:path>
              </a:pathLst>
            </a:custGeom>
            <a:solidFill>
              <a:srgbClr val="FFB94D"/>
            </a:solidFill>
            <a:ln>
              <a:noFill/>
            </a:ln>
          </p:spPr>
        </p:sp>
      </p:grpSp>
      <p:pic>
        <p:nvPicPr>
          <p:cNvPr id="108" name="Picture 4" descr="Tổng hợp 5000 ảnh động tuyển chọn cực đẹp cho Powerpoint | CTU - Cộng đồng  Sinh viên Đại học Cần Thơ">
            <a:extLst>
              <a:ext uri="{FF2B5EF4-FFF2-40B4-BE49-F238E27FC236}">
                <a16:creationId xmlns:a16="http://schemas.microsoft.com/office/drawing/2014/main" id="{1500690E-6379-4ED9-A71B-DDF0AAD30D9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05059" y="289490"/>
            <a:ext cx="22383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1891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8"/>
          <p:cNvSpPr txBox="1">
            <a:spLocks noGrp="1"/>
          </p:cNvSpPr>
          <p:nvPr>
            <p:ph type="ctrTitle"/>
          </p:nvPr>
        </p:nvSpPr>
        <p:spPr>
          <a:xfrm>
            <a:off x="182857" y="2396275"/>
            <a:ext cx="10808313" cy="1552807"/>
          </a:xfrm>
          <a:prstGeom prst="rect">
            <a:avLst/>
          </a:prstGeom>
        </p:spPr>
        <p:txBody>
          <a:bodyPr spcFirstLastPara="1" wrap="square" lIns="121900" tIns="121900" rIns="121900" bIns="121900" anchor="b" anchorCtr="0">
            <a:noAutofit/>
          </a:bodyPr>
          <a:lstStyle/>
          <a:p>
            <a:r>
              <a:rPr lang="en-US" sz="7200" dirty="0">
                <a:latin typeface="Times New Roman" panose="02020603050405020304" pitchFamily="18" charset="0"/>
                <a:cs typeface="Times New Roman" panose="02020603050405020304" pitchFamily="18" charset="0"/>
              </a:rPr>
              <a:t>LUYỆN TẬP</a:t>
            </a:r>
            <a:endParaRPr lang="vi-VN" sz="7200" dirty="0">
              <a:latin typeface="Times New Roman" panose="02020603050405020304" pitchFamily="18" charset="0"/>
              <a:cs typeface="Times New Roman" panose="02020603050405020304" pitchFamily="18" charset="0"/>
            </a:endParaRPr>
          </a:p>
        </p:txBody>
      </p:sp>
      <p:sp>
        <p:nvSpPr>
          <p:cNvPr id="805" name="Google Shape;805;p38"/>
          <p:cNvSpPr txBox="1">
            <a:spLocks noGrp="1"/>
          </p:cNvSpPr>
          <p:nvPr>
            <p:ph type="subTitle" idx="1"/>
          </p:nvPr>
        </p:nvSpPr>
        <p:spPr>
          <a:xfrm>
            <a:off x="3514831" y="826885"/>
            <a:ext cx="4404775" cy="587245"/>
          </a:xfrm>
          <a:prstGeom prst="rect">
            <a:avLst/>
          </a:prstGeom>
        </p:spPr>
        <p:txBody>
          <a:bodyPr spcFirstLastPara="1" wrap="square" lIns="121900" tIns="121900" rIns="121900" bIns="121900" anchor="t" anchorCtr="0">
            <a:noAutofit/>
          </a:bodyPr>
          <a:lstStyle/>
          <a:p>
            <a:pPr marL="0" indent="0"/>
            <a:r>
              <a:rPr lang="vi-VN" b="1" dirty="0">
                <a:latin typeface="+mn-lt"/>
              </a:rPr>
              <a:t>KHOA HỌC TỰ NHIÊN 6</a:t>
            </a:r>
            <a:endParaRPr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E87C37-FAA7-418E-8052-2FAC1346AB47}"/>
              </a:ext>
            </a:extLst>
          </p:cNvPr>
          <p:cNvSpPr/>
          <p:nvPr/>
        </p:nvSpPr>
        <p:spPr>
          <a:xfrm>
            <a:off x="0" y="202019"/>
            <a:ext cx="8697433" cy="850604"/>
          </a:xfrm>
          <a:prstGeom prst="rect">
            <a:avLst/>
          </a:prstGeom>
          <a:solidFill>
            <a:schemeClr val="accent2">
              <a:lumMod val="50000"/>
            </a:schemeClr>
          </a:soli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Sơ đồ bên dưới có phải sơ đồ </a:t>
            </a:r>
            <a:r>
              <a:rPr kumimoji="0" lang="en-US" sz="2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khóa</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vi-VN"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lưỡng phân không?</a:t>
            </a:r>
          </a:p>
        </p:txBody>
      </p:sp>
      <p:sp>
        <p:nvSpPr>
          <p:cNvPr id="3" name="Rectangle 2">
            <a:extLst>
              <a:ext uri="{FF2B5EF4-FFF2-40B4-BE49-F238E27FC236}">
                <a16:creationId xmlns:a16="http://schemas.microsoft.com/office/drawing/2014/main" id="{8985B8C7-4F97-4073-84E3-3E45196BDAED}"/>
              </a:ext>
            </a:extLst>
          </p:cNvPr>
          <p:cNvSpPr/>
          <p:nvPr/>
        </p:nvSpPr>
        <p:spPr>
          <a:xfrm>
            <a:off x="9016409" y="202019"/>
            <a:ext cx="3175591" cy="850604"/>
          </a:xfrm>
          <a:prstGeom prst="rect">
            <a:avLst/>
          </a:prstGeom>
          <a:solidFill>
            <a:schemeClr val="bg1"/>
          </a:soli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CÂU HỎI 1</a:t>
            </a:r>
          </a:p>
        </p:txBody>
      </p:sp>
      <p:sp>
        <p:nvSpPr>
          <p:cNvPr id="4" name="Rectangle 3">
            <a:extLst>
              <a:ext uri="{FF2B5EF4-FFF2-40B4-BE49-F238E27FC236}">
                <a16:creationId xmlns:a16="http://schemas.microsoft.com/office/drawing/2014/main" id="{9EE15BBB-CCAB-4736-9A3B-B71EF21A3827}"/>
              </a:ext>
            </a:extLst>
          </p:cNvPr>
          <p:cNvSpPr/>
          <p:nvPr/>
        </p:nvSpPr>
        <p:spPr>
          <a:xfrm>
            <a:off x="0" y="1105788"/>
            <a:ext cx="12192000" cy="148856"/>
          </a:xfrm>
          <a:prstGeom prst="rect">
            <a:avLst/>
          </a:prstGeom>
          <a:solidFill>
            <a:srgbClr val="C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Grande"/>
              <a:ea typeface="+mn-ea"/>
              <a:cs typeface="+mn-cs"/>
            </a:endParaRPr>
          </a:p>
        </p:txBody>
      </p:sp>
      <p:pic>
        <p:nvPicPr>
          <p:cNvPr id="5" name="Picture 115" descr="ALRMCLOK">
            <a:extLst>
              <a:ext uri="{FF2B5EF4-FFF2-40B4-BE49-F238E27FC236}">
                <a16:creationId xmlns:a16="http://schemas.microsoft.com/office/drawing/2014/main" id="{D1CED5FB-CB95-4EC8-9C90-700D07302F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40" y="1396698"/>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76">
            <a:extLst>
              <a:ext uri="{FF2B5EF4-FFF2-40B4-BE49-F238E27FC236}">
                <a16:creationId xmlns:a16="http://schemas.microsoft.com/office/drawing/2014/main" id="{A0720F84-8A47-465B-A358-AAD4783F1E5C}"/>
              </a:ext>
            </a:extLst>
          </p:cNvPr>
          <p:cNvSpPr>
            <a:spLocks noChangeArrowheads="1"/>
          </p:cNvSpPr>
          <p:nvPr/>
        </p:nvSpPr>
        <p:spPr bwMode="auto">
          <a:xfrm>
            <a:off x="925382" y="169653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10</a:t>
            </a:r>
          </a:p>
        </p:txBody>
      </p:sp>
      <p:sp>
        <p:nvSpPr>
          <p:cNvPr id="7" name="Oval 176">
            <a:extLst>
              <a:ext uri="{FF2B5EF4-FFF2-40B4-BE49-F238E27FC236}">
                <a16:creationId xmlns:a16="http://schemas.microsoft.com/office/drawing/2014/main" id="{FA632E43-6F6B-44E3-B5AE-FE8E8EEBC018}"/>
              </a:ext>
            </a:extLst>
          </p:cNvPr>
          <p:cNvSpPr>
            <a:spLocks noChangeArrowheads="1"/>
          </p:cNvSpPr>
          <p:nvPr/>
        </p:nvSpPr>
        <p:spPr bwMode="auto">
          <a:xfrm>
            <a:off x="929481" y="16691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9</a:t>
            </a:r>
          </a:p>
        </p:txBody>
      </p:sp>
      <p:sp>
        <p:nvSpPr>
          <p:cNvPr id="8" name="Oval 176">
            <a:extLst>
              <a:ext uri="{FF2B5EF4-FFF2-40B4-BE49-F238E27FC236}">
                <a16:creationId xmlns:a16="http://schemas.microsoft.com/office/drawing/2014/main" id="{FF06FDAC-278B-41C8-9DEF-93F0196951F3}"/>
              </a:ext>
            </a:extLst>
          </p:cNvPr>
          <p:cNvSpPr>
            <a:spLocks noChangeArrowheads="1"/>
          </p:cNvSpPr>
          <p:nvPr/>
        </p:nvSpPr>
        <p:spPr bwMode="auto">
          <a:xfrm>
            <a:off x="925054" y="171003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8</a:t>
            </a:r>
          </a:p>
        </p:txBody>
      </p:sp>
      <p:sp>
        <p:nvSpPr>
          <p:cNvPr id="9" name="Oval 176">
            <a:extLst>
              <a:ext uri="{FF2B5EF4-FFF2-40B4-BE49-F238E27FC236}">
                <a16:creationId xmlns:a16="http://schemas.microsoft.com/office/drawing/2014/main" id="{3B8F6C20-7BFB-4DB4-A137-57D7E781A19C}"/>
              </a:ext>
            </a:extLst>
          </p:cNvPr>
          <p:cNvSpPr>
            <a:spLocks noChangeArrowheads="1"/>
          </p:cNvSpPr>
          <p:nvPr/>
        </p:nvSpPr>
        <p:spPr bwMode="auto">
          <a:xfrm>
            <a:off x="942238" y="168594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7</a:t>
            </a:r>
          </a:p>
        </p:txBody>
      </p:sp>
      <p:sp>
        <p:nvSpPr>
          <p:cNvPr id="10" name="Oval 176">
            <a:extLst>
              <a:ext uri="{FF2B5EF4-FFF2-40B4-BE49-F238E27FC236}">
                <a16:creationId xmlns:a16="http://schemas.microsoft.com/office/drawing/2014/main" id="{A8AB7CC9-98A7-4173-955A-16EF84DB1E0E}"/>
              </a:ext>
            </a:extLst>
          </p:cNvPr>
          <p:cNvSpPr>
            <a:spLocks noChangeArrowheads="1"/>
          </p:cNvSpPr>
          <p:nvPr/>
        </p:nvSpPr>
        <p:spPr bwMode="auto">
          <a:xfrm>
            <a:off x="929481" y="169983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6</a:t>
            </a:r>
          </a:p>
        </p:txBody>
      </p:sp>
      <p:sp>
        <p:nvSpPr>
          <p:cNvPr id="11" name="Oval 176">
            <a:extLst>
              <a:ext uri="{FF2B5EF4-FFF2-40B4-BE49-F238E27FC236}">
                <a16:creationId xmlns:a16="http://schemas.microsoft.com/office/drawing/2014/main" id="{5D414AA7-70E2-4797-82B6-8E1BC0D1B722}"/>
              </a:ext>
            </a:extLst>
          </p:cNvPr>
          <p:cNvSpPr>
            <a:spLocks noChangeArrowheads="1"/>
          </p:cNvSpPr>
          <p:nvPr/>
        </p:nvSpPr>
        <p:spPr bwMode="auto">
          <a:xfrm>
            <a:off x="940887" y="169626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5</a:t>
            </a:r>
          </a:p>
        </p:txBody>
      </p:sp>
      <p:sp>
        <p:nvSpPr>
          <p:cNvPr id="12" name="Oval 176">
            <a:extLst>
              <a:ext uri="{FF2B5EF4-FFF2-40B4-BE49-F238E27FC236}">
                <a16:creationId xmlns:a16="http://schemas.microsoft.com/office/drawing/2014/main" id="{9EA77530-676C-4D2A-9F24-A5CA9260DF95}"/>
              </a:ext>
            </a:extLst>
          </p:cNvPr>
          <p:cNvSpPr>
            <a:spLocks noChangeArrowheads="1"/>
          </p:cNvSpPr>
          <p:nvPr/>
        </p:nvSpPr>
        <p:spPr bwMode="auto">
          <a:xfrm>
            <a:off x="905723" y="169849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4</a:t>
            </a:r>
          </a:p>
        </p:txBody>
      </p:sp>
      <p:sp>
        <p:nvSpPr>
          <p:cNvPr id="13" name="Oval 176">
            <a:extLst>
              <a:ext uri="{FF2B5EF4-FFF2-40B4-BE49-F238E27FC236}">
                <a16:creationId xmlns:a16="http://schemas.microsoft.com/office/drawing/2014/main" id="{EF538B02-EAB4-4A16-AFA8-1D541B0906B8}"/>
              </a:ext>
            </a:extLst>
          </p:cNvPr>
          <p:cNvSpPr>
            <a:spLocks noChangeArrowheads="1"/>
          </p:cNvSpPr>
          <p:nvPr/>
        </p:nvSpPr>
        <p:spPr bwMode="auto">
          <a:xfrm>
            <a:off x="912625" y="167246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3</a:t>
            </a:r>
          </a:p>
        </p:txBody>
      </p:sp>
      <p:sp>
        <p:nvSpPr>
          <p:cNvPr id="14" name="Oval 176">
            <a:extLst>
              <a:ext uri="{FF2B5EF4-FFF2-40B4-BE49-F238E27FC236}">
                <a16:creationId xmlns:a16="http://schemas.microsoft.com/office/drawing/2014/main" id="{CCECF120-3EA3-4226-9E3F-7E460EF96553}"/>
              </a:ext>
            </a:extLst>
          </p:cNvPr>
          <p:cNvSpPr>
            <a:spLocks noChangeArrowheads="1"/>
          </p:cNvSpPr>
          <p:nvPr/>
        </p:nvSpPr>
        <p:spPr bwMode="auto">
          <a:xfrm>
            <a:off x="930511" y="169057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2</a:t>
            </a:r>
          </a:p>
        </p:txBody>
      </p:sp>
      <p:sp>
        <p:nvSpPr>
          <p:cNvPr id="15" name="Oval 176">
            <a:extLst>
              <a:ext uri="{FF2B5EF4-FFF2-40B4-BE49-F238E27FC236}">
                <a16:creationId xmlns:a16="http://schemas.microsoft.com/office/drawing/2014/main" id="{64C2FA7B-7D22-40EE-AA20-94A75E7D2EE1}"/>
              </a:ext>
            </a:extLst>
          </p:cNvPr>
          <p:cNvSpPr>
            <a:spLocks noChangeArrowheads="1"/>
          </p:cNvSpPr>
          <p:nvPr/>
        </p:nvSpPr>
        <p:spPr bwMode="auto">
          <a:xfrm>
            <a:off x="940887" y="164881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a:t>
            </a:r>
          </a:p>
        </p:txBody>
      </p:sp>
      <p:sp>
        <p:nvSpPr>
          <p:cNvPr id="16" name="Oval 176">
            <a:extLst>
              <a:ext uri="{FF2B5EF4-FFF2-40B4-BE49-F238E27FC236}">
                <a16:creationId xmlns:a16="http://schemas.microsoft.com/office/drawing/2014/main" id="{EF384BD8-8E06-432A-96BD-91FD272F8875}"/>
              </a:ext>
            </a:extLst>
          </p:cNvPr>
          <p:cNvSpPr>
            <a:spLocks noChangeArrowheads="1"/>
          </p:cNvSpPr>
          <p:nvPr/>
        </p:nvSpPr>
        <p:spPr bwMode="auto">
          <a:xfrm>
            <a:off x="898979" y="167814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mn-cs"/>
              </a:rPr>
              <a:t>0</a:t>
            </a:r>
          </a:p>
        </p:txBody>
      </p:sp>
      <p:sp>
        <p:nvSpPr>
          <p:cNvPr id="17" name="TextBox 16">
            <a:extLst>
              <a:ext uri="{FF2B5EF4-FFF2-40B4-BE49-F238E27FC236}">
                <a16:creationId xmlns:a16="http://schemas.microsoft.com/office/drawing/2014/main" id="{7863C1A7-9A27-44B8-95D2-BE9DD5F539FF}"/>
              </a:ext>
            </a:extLst>
          </p:cNvPr>
          <p:cNvSpPr txBox="1"/>
          <p:nvPr/>
        </p:nvSpPr>
        <p:spPr>
          <a:xfrm>
            <a:off x="3634915" y="1217257"/>
            <a:ext cx="3899667" cy="523220"/>
          </a:xfrm>
          <a:prstGeom prst="rect">
            <a:avLst/>
          </a:prstGeom>
          <a:noFill/>
          <a:ln>
            <a:solidFill>
              <a:schemeClr val="accent6">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Một số loài sinh vật</a:t>
            </a:r>
          </a:p>
        </p:txBody>
      </p:sp>
      <p:sp>
        <p:nvSpPr>
          <p:cNvPr id="18" name="TextBox 17">
            <a:extLst>
              <a:ext uri="{FF2B5EF4-FFF2-40B4-BE49-F238E27FC236}">
                <a16:creationId xmlns:a16="http://schemas.microsoft.com/office/drawing/2014/main" id="{F8100F8A-0DBB-479B-BE79-ECA4EA089CD3}"/>
              </a:ext>
            </a:extLst>
          </p:cNvPr>
          <p:cNvSpPr txBox="1"/>
          <p:nvPr/>
        </p:nvSpPr>
        <p:spPr>
          <a:xfrm>
            <a:off x="5574647" y="1755220"/>
            <a:ext cx="1959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Di chuyển</a:t>
            </a:r>
          </a:p>
        </p:txBody>
      </p:sp>
      <p:sp>
        <p:nvSpPr>
          <p:cNvPr id="19" name="TextBox 18">
            <a:extLst>
              <a:ext uri="{FF2B5EF4-FFF2-40B4-BE49-F238E27FC236}">
                <a16:creationId xmlns:a16="http://schemas.microsoft.com/office/drawing/2014/main" id="{F58807D8-0B02-4075-8470-BE96EBADFC49}"/>
              </a:ext>
            </a:extLst>
          </p:cNvPr>
          <p:cNvSpPr txBox="1"/>
          <p:nvPr/>
        </p:nvSpPr>
        <p:spPr>
          <a:xfrm>
            <a:off x="8982499" y="1811521"/>
            <a:ext cx="12910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Có </a:t>
            </a:r>
          </a:p>
        </p:txBody>
      </p:sp>
      <p:sp>
        <p:nvSpPr>
          <p:cNvPr id="20" name="TextBox 19">
            <a:extLst>
              <a:ext uri="{FF2B5EF4-FFF2-40B4-BE49-F238E27FC236}">
                <a16:creationId xmlns:a16="http://schemas.microsoft.com/office/drawing/2014/main" id="{3A7CEED2-AE7A-4ED5-BBD3-AE42E656C528}"/>
              </a:ext>
            </a:extLst>
          </p:cNvPr>
          <p:cNvSpPr txBox="1"/>
          <p:nvPr/>
        </p:nvSpPr>
        <p:spPr>
          <a:xfrm>
            <a:off x="1690221" y="1730299"/>
            <a:ext cx="14703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Không</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1" name="TextBox 20">
            <a:extLst>
              <a:ext uri="{FF2B5EF4-FFF2-40B4-BE49-F238E27FC236}">
                <a16:creationId xmlns:a16="http://schemas.microsoft.com/office/drawing/2014/main" id="{F253B200-D1CE-43BC-8C72-A8DDA6CD1B31}"/>
              </a:ext>
            </a:extLst>
          </p:cNvPr>
          <p:cNvSpPr txBox="1"/>
          <p:nvPr/>
        </p:nvSpPr>
        <p:spPr>
          <a:xfrm>
            <a:off x="9253550" y="2516257"/>
            <a:ext cx="24581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Màu sắc lông</a:t>
            </a:r>
          </a:p>
        </p:txBody>
      </p:sp>
      <p:sp>
        <p:nvSpPr>
          <p:cNvPr id="22" name="TextBox 21">
            <a:extLst>
              <a:ext uri="{FF2B5EF4-FFF2-40B4-BE49-F238E27FC236}">
                <a16:creationId xmlns:a16="http://schemas.microsoft.com/office/drawing/2014/main" id="{ADDF45AA-EBE2-485B-BB7C-1296D73E374A}"/>
              </a:ext>
            </a:extLst>
          </p:cNvPr>
          <p:cNvSpPr txBox="1"/>
          <p:nvPr/>
        </p:nvSpPr>
        <p:spPr>
          <a:xfrm>
            <a:off x="6699647" y="3108023"/>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Xanh</a:t>
            </a:r>
            <a:r>
              <a:rPr kumimoji="0" lang="vi-VN" sz="2000" b="0"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p>
        </p:txBody>
      </p:sp>
      <p:sp>
        <p:nvSpPr>
          <p:cNvPr id="23" name="TextBox 22">
            <a:extLst>
              <a:ext uri="{FF2B5EF4-FFF2-40B4-BE49-F238E27FC236}">
                <a16:creationId xmlns:a16="http://schemas.microsoft.com/office/drawing/2014/main" id="{744865E8-3344-4725-BB16-C54AC2BE375B}"/>
              </a:ext>
            </a:extLst>
          </p:cNvPr>
          <p:cNvSpPr txBox="1"/>
          <p:nvPr/>
        </p:nvSpPr>
        <p:spPr>
          <a:xfrm>
            <a:off x="8274309" y="3412685"/>
            <a:ext cx="12229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Trắng</a:t>
            </a:r>
            <a:r>
              <a:rPr kumimoji="0" lang="vi-VN" sz="2000" b="0"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p>
        </p:txBody>
      </p:sp>
      <p:sp>
        <p:nvSpPr>
          <p:cNvPr id="24" name="TextBox 23">
            <a:extLst>
              <a:ext uri="{FF2B5EF4-FFF2-40B4-BE49-F238E27FC236}">
                <a16:creationId xmlns:a16="http://schemas.microsoft.com/office/drawing/2014/main" id="{2D7C95AE-DAD9-453F-9142-5AD7C49B4727}"/>
              </a:ext>
            </a:extLst>
          </p:cNvPr>
          <p:cNvSpPr txBox="1"/>
          <p:nvPr/>
        </p:nvSpPr>
        <p:spPr>
          <a:xfrm>
            <a:off x="10604204" y="3073407"/>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Xám</a:t>
            </a:r>
            <a:r>
              <a:rPr kumimoji="0" lang="vi-VN" sz="2000" b="0"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p>
        </p:txBody>
      </p:sp>
      <p:sp>
        <p:nvSpPr>
          <p:cNvPr id="25" name="TextBox 24">
            <a:extLst>
              <a:ext uri="{FF2B5EF4-FFF2-40B4-BE49-F238E27FC236}">
                <a16:creationId xmlns:a16="http://schemas.microsoft.com/office/drawing/2014/main" id="{D60D9988-9F29-495A-BBC6-DBFBD6EF4CFE}"/>
              </a:ext>
            </a:extLst>
          </p:cNvPr>
          <p:cNvSpPr txBox="1"/>
          <p:nvPr/>
        </p:nvSpPr>
        <p:spPr>
          <a:xfrm>
            <a:off x="1479930" y="4513350"/>
            <a:ext cx="16410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Cây ổi</a:t>
            </a:r>
          </a:p>
        </p:txBody>
      </p:sp>
      <p:sp>
        <p:nvSpPr>
          <p:cNvPr id="26" name="TextBox 25">
            <a:extLst>
              <a:ext uri="{FF2B5EF4-FFF2-40B4-BE49-F238E27FC236}">
                <a16:creationId xmlns:a16="http://schemas.microsoft.com/office/drawing/2014/main" id="{3988712B-4B36-4382-9E1D-215D16B36F37}"/>
              </a:ext>
            </a:extLst>
          </p:cNvPr>
          <p:cNvSpPr txBox="1"/>
          <p:nvPr/>
        </p:nvSpPr>
        <p:spPr>
          <a:xfrm>
            <a:off x="7318834" y="4519459"/>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Vẹt </a:t>
            </a:r>
          </a:p>
        </p:txBody>
      </p:sp>
      <p:sp>
        <p:nvSpPr>
          <p:cNvPr id="27" name="TextBox 26">
            <a:extLst>
              <a:ext uri="{FF2B5EF4-FFF2-40B4-BE49-F238E27FC236}">
                <a16:creationId xmlns:a16="http://schemas.microsoft.com/office/drawing/2014/main" id="{802BB469-FC98-41A9-932B-91D89E5E61E7}"/>
              </a:ext>
            </a:extLst>
          </p:cNvPr>
          <p:cNvSpPr txBox="1"/>
          <p:nvPr/>
        </p:nvSpPr>
        <p:spPr>
          <a:xfrm>
            <a:off x="8713062" y="4522395"/>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Thỏ</a:t>
            </a: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8" name="TextBox 27">
            <a:extLst>
              <a:ext uri="{FF2B5EF4-FFF2-40B4-BE49-F238E27FC236}">
                <a16:creationId xmlns:a16="http://schemas.microsoft.com/office/drawing/2014/main" id="{57D3F555-FEF0-46DA-ADF4-2B13EEC8B9DE}"/>
              </a:ext>
            </a:extLst>
          </p:cNvPr>
          <p:cNvSpPr txBox="1"/>
          <p:nvPr/>
        </p:nvSpPr>
        <p:spPr>
          <a:xfrm>
            <a:off x="10107290" y="4520895"/>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Khỉ </a:t>
            </a:r>
          </a:p>
        </p:txBody>
      </p:sp>
      <p:cxnSp>
        <p:nvCxnSpPr>
          <p:cNvPr id="29" name="Straight Arrow Connector 28">
            <a:extLst>
              <a:ext uri="{FF2B5EF4-FFF2-40B4-BE49-F238E27FC236}">
                <a16:creationId xmlns:a16="http://schemas.microsoft.com/office/drawing/2014/main" id="{042D51D0-9934-4CDA-907A-A5F4EFB347E9}"/>
              </a:ext>
            </a:extLst>
          </p:cNvPr>
          <p:cNvCxnSpPr>
            <a:cxnSpLocks/>
          </p:cNvCxnSpPr>
          <p:nvPr/>
        </p:nvCxnSpPr>
        <p:spPr>
          <a:xfrm>
            <a:off x="5598208" y="1740477"/>
            <a:ext cx="0" cy="569264"/>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0FF892-03FD-4B62-B401-74F46F87355C}"/>
              </a:ext>
            </a:extLst>
          </p:cNvPr>
          <p:cNvCxnSpPr>
            <a:cxnSpLocks/>
          </p:cNvCxnSpPr>
          <p:nvPr/>
        </p:nvCxnSpPr>
        <p:spPr>
          <a:xfrm>
            <a:off x="2271522" y="2309741"/>
            <a:ext cx="7070951" cy="21222"/>
          </a:xfrm>
          <a:prstGeom prst="line">
            <a:avLst/>
          </a:prstGeom>
          <a:ln w="1905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9C51DCF-2B9E-4A0D-8CCC-08953F85335F}"/>
              </a:ext>
            </a:extLst>
          </p:cNvPr>
          <p:cNvCxnSpPr>
            <a:cxnSpLocks/>
          </p:cNvCxnSpPr>
          <p:nvPr/>
        </p:nvCxnSpPr>
        <p:spPr>
          <a:xfrm flipH="1">
            <a:off x="2271522" y="2309741"/>
            <a:ext cx="8551" cy="2228106"/>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60DBE62-293F-4864-BAE1-96FFE2417888}"/>
              </a:ext>
            </a:extLst>
          </p:cNvPr>
          <p:cNvCxnSpPr>
            <a:cxnSpLocks/>
          </p:cNvCxnSpPr>
          <p:nvPr/>
        </p:nvCxnSpPr>
        <p:spPr>
          <a:xfrm flipH="1">
            <a:off x="9333922" y="2330963"/>
            <a:ext cx="8551" cy="2228106"/>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E3BFDD-C523-45C2-9538-02E7F58E2102}"/>
              </a:ext>
            </a:extLst>
          </p:cNvPr>
          <p:cNvCxnSpPr>
            <a:cxnSpLocks/>
          </p:cNvCxnSpPr>
          <p:nvPr/>
        </p:nvCxnSpPr>
        <p:spPr>
          <a:xfrm>
            <a:off x="7874547" y="3445016"/>
            <a:ext cx="2758008" cy="10611"/>
          </a:xfrm>
          <a:prstGeom prst="line">
            <a:avLst/>
          </a:prstGeom>
          <a:ln w="1905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C1C398-932D-47C4-AEC4-C540A00206A6}"/>
              </a:ext>
            </a:extLst>
          </p:cNvPr>
          <p:cNvCxnSpPr>
            <a:cxnSpLocks/>
          </p:cNvCxnSpPr>
          <p:nvPr/>
        </p:nvCxnSpPr>
        <p:spPr>
          <a:xfrm flipH="1">
            <a:off x="7874547" y="3423794"/>
            <a:ext cx="1" cy="1114053"/>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1EBCEAF-69E1-4CA7-A713-E60D3421230A}"/>
              </a:ext>
            </a:extLst>
          </p:cNvPr>
          <p:cNvCxnSpPr>
            <a:cxnSpLocks/>
          </p:cNvCxnSpPr>
          <p:nvPr/>
        </p:nvCxnSpPr>
        <p:spPr>
          <a:xfrm flipH="1">
            <a:off x="10617746" y="3445016"/>
            <a:ext cx="1" cy="1114053"/>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AutoShape 2" descr="100+ Trái Ổi &amp;amp; ảnh Thiên Nhiên miễn phí">
            <a:extLst>
              <a:ext uri="{FF2B5EF4-FFF2-40B4-BE49-F238E27FC236}">
                <a16:creationId xmlns:a16="http://schemas.microsoft.com/office/drawing/2014/main" id="{E4E34116-4186-4F51-824B-13D63C966CA3}"/>
              </a:ext>
            </a:extLst>
          </p:cNvPr>
          <p:cNvSpPr>
            <a:spLocks noChangeAspect="1" noChangeArrowheads="1"/>
          </p:cNvSpPr>
          <p:nvPr/>
        </p:nvSpPr>
        <p:spPr bwMode="auto">
          <a:xfrm>
            <a:off x="550766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Grande"/>
              <a:ea typeface="+mn-ea"/>
              <a:cs typeface="+mn-cs"/>
            </a:endParaRPr>
          </a:p>
        </p:txBody>
      </p:sp>
      <p:pic>
        <p:nvPicPr>
          <p:cNvPr id="43" name="Picture 42">
            <a:extLst>
              <a:ext uri="{FF2B5EF4-FFF2-40B4-BE49-F238E27FC236}">
                <a16:creationId xmlns:a16="http://schemas.microsoft.com/office/drawing/2014/main" id="{B7E985EE-CC22-4745-A479-8CEB0DE852A6}"/>
              </a:ext>
            </a:extLst>
          </p:cNvPr>
          <p:cNvPicPr>
            <a:picLocks noChangeAspect="1"/>
          </p:cNvPicPr>
          <p:nvPr/>
        </p:nvPicPr>
        <p:blipFill>
          <a:blip r:embed="rId5"/>
          <a:stretch>
            <a:fillRect/>
          </a:stretch>
        </p:blipFill>
        <p:spPr>
          <a:xfrm>
            <a:off x="810205" y="4906178"/>
            <a:ext cx="2555654" cy="1703769"/>
          </a:xfrm>
          <a:prstGeom prst="rect">
            <a:avLst/>
          </a:prstGeom>
        </p:spPr>
      </p:pic>
      <p:sp>
        <p:nvSpPr>
          <p:cNvPr id="44" name="AutoShape 4" descr="Con Vẹt Vẹt Đuôi Dài Vẹt - con vẹt png tải về - Miễn phí trong suốt Con  Chim png Tải về.">
            <a:extLst>
              <a:ext uri="{FF2B5EF4-FFF2-40B4-BE49-F238E27FC236}">
                <a16:creationId xmlns:a16="http://schemas.microsoft.com/office/drawing/2014/main" id="{BBB8E481-EB00-4719-AD75-79EBAFAA529F}"/>
              </a:ext>
            </a:extLst>
          </p:cNvPr>
          <p:cNvSpPr>
            <a:spLocks noChangeAspect="1" noChangeArrowheads="1"/>
          </p:cNvSpPr>
          <p:nvPr/>
        </p:nvSpPr>
        <p:spPr bwMode="auto">
          <a:xfrm>
            <a:off x="566006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Grande"/>
              <a:ea typeface="+mn-ea"/>
              <a:cs typeface="+mn-cs"/>
            </a:endParaRPr>
          </a:p>
        </p:txBody>
      </p:sp>
      <p:pic>
        <p:nvPicPr>
          <p:cNvPr id="45" name="Picture 44">
            <a:extLst>
              <a:ext uri="{FF2B5EF4-FFF2-40B4-BE49-F238E27FC236}">
                <a16:creationId xmlns:a16="http://schemas.microsoft.com/office/drawing/2014/main" id="{24CF777E-C446-4D31-B64D-757F722D22C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230" b="96393" l="3889" r="96444">
                        <a14:foregroundMark x1="6889" y1="4918" x2="6889" y2="4918"/>
                        <a14:foregroundMark x1="13333" y1="1639" x2="13333" y2="1639"/>
                        <a14:foregroundMark x1="15778" y1="2377" x2="16222" y2="1230"/>
                        <a14:foregroundMark x1="3889" y1="12541" x2="3889" y2="13934"/>
                        <a14:foregroundMark x1="30000" y1="57131" x2="14222" y2="61557"/>
                        <a14:foregroundMark x1="12778" y1="61885" x2="4889" y2="64098"/>
                        <a14:foregroundMark x1="57111" y1="49180" x2="93000" y2="38689"/>
                        <a14:foregroundMark x1="70889" y1="43361" x2="92667" y2="37787"/>
                        <a14:foregroundMark x1="92667" y1="37787" x2="93444" y2="37213"/>
                        <a14:foregroundMark x1="86556" y1="91311" x2="96444" y2="96393"/>
                      </a14:backgroundRemoval>
                    </a14:imgEffect>
                  </a14:imgLayer>
                </a14:imgProps>
              </a:ext>
            </a:extLst>
          </a:blip>
          <a:stretch>
            <a:fillRect/>
          </a:stretch>
        </p:blipFill>
        <p:spPr>
          <a:xfrm>
            <a:off x="7005583" y="4906178"/>
            <a:ext cx="1336964" cy="1812329"/>
          </a:xfrm>
          <a:prstGeom prst="rect">
            <a:avLst/>
          </a:prstGeom>
        </p:spPr>
      </p:pic>
      <p:pic>
        <p:nvPicPr>
          <p:cNvPr id="46" name="Picture 2" descr="HÌNH ẢNH MẦM NON: Hình ảnh con thỏ đẹp">
            <a:extLst>
              <a:ext uri="{FF2B5EF4-FFF2-40B4-BE49-F238E27FC236}">
                <a16:creationId xmlns:a16="http://schemas.microsoft.com/office/drawing/2014/main" id="{78C6E9E1-4E06-427D-9167-CBD4C78245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5288" y="5060569"/>
            <a:ext cx="1548562" cy="1233043"/>
          </a:xfrm>
          <a:prstGeom prst="rect">
            <a:avLst/>
          </a:prstGeom>
          <a:noFill/>
          <a:extLst>
            <a:ext uri="{909E8E84-426E-40DD-AFC4-6F175D3DCCD1}">
              <a14:hiddenFill xmlns:a14="http://schemas.microsoft.com/office/drawing/2010/main">
                <a:solidFill>
                  <a:srgbClr val="FFFFFF"/>
                </a:solidFill>
              </a14:hiddenFill>
            </a:ext>
          </a:extLst>
        </p:spPr>
      </p:pic>
      <p:sp>
        <p:nvSpPr>
          <p:cNvPr id="47" name="AutoShape 6" descr="Hỏi Linh Trưởng Khỉ Con Khỉ - Tải Về Chất Lượng Cao Khỉ Png Hình Ảnh Trong  Suốt png tải về - Miễn phí trong suốt Khỉ png Tải về.">
            <a:extLst>
              <a:ext uri="{FF2B5EF4-FFF2-40B4-BE49-F238E27FC236}">
                <a16:creationId xmlns:a16="http://schemas.microsoft.com/office/drawing/2014/main" id="{D69E1ABA-09F3-4751-AA4A-04620F651E39}"/>
              </a:ext>
            </a:extLst>
          </p:cNvPr>
          <p:cNvSpPr>
            <a:spLocks noChangeAspect="1" noChangeArrowheads="1"/>
          </p:cNvSpPr>
          <p:nvPr/>
        </p:nvSpPr>
        <p:spPr bwMode="auto">
          <a:xfrm>
            <a:off x="5812463"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Grande"/>
              <a:ea typeface="+mn-ea"/>
              <a:cs typeface="+mn-cs"/>
            </a:endParaRPr>
          </a:p>
        </p:txBody>
      </p:sp>
      <p:pic>
        <p:nvPicPr>
          <p:cNvPr id="48" name="Picture 47">
            <a:extLst>
              <a:ext uri="{FF2B5EF4-FFF2-40B4-BE49-F238E27FC236}">
                <a16:creationId xmlns:a16="http://schemas.microsoft.com/office/drawing/2014/main" id="{22671E60-089A-41CE-AF88-619760FC60A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306" b="96667" l="22000" r="78556">
                        <a14:foregroundMark x1="32889" y1="9306" x2="32889" y2="9306"/>
                        <a14:foregroundMark x1="29556" y1="9306" x2="30889" y2="5556"/>
                        <a14:foregroundMark x1="34556" y1="7639" x2="40222" y2="4583"/>
                        <a14:foregroundMark x1="42667" y1="4583" x2="44333" y2="9722"/>
                        <a14:foregroundMark x1="37778" y1="4583" x2="32889" y2="4861"/>
                        <a14:foregroundMark x1="38889" y1="86667" x2="58889" y2="90417"/>
                        <a14:foregroundMark x1="47667" y1="93472" x2="51778" y2="96667"/>
                        <a14:foregroundMark x1="72000" y1="89028" x2="78556" y2="93194"/>
                      </a14:backgroundRemoval>
                    </a14:imgEffect>
                  </a14:imgLayer>
                </a14:imgProps>
              </a:ext>
            </a:extLst>
          </a:blip>
          <a:srcRect l="15862" t="348" r="17326" b="-348"/>
          <a:stretch/>
        </p:blipFill>
        <p:spPr>
          <a:xfrm>
            <a:off x="10092066" y="4906769"/>
            <a:ext cx="1422410" cy="1703178"/>
          </a:xfrm>
          <a:prstGeom prst="rect">
            <a:avLst/>
          </a:prstGeom>
        </p:spPr>
      </p:pic>
    </p:spTree>
    <p:extLst>
      <p:ext uri="{BB962C8B-B14F-4D97-AF65-F5344CB8AC3E}">
        <p14:creationId xmlns:p14="http://schemas.microsoft.com/office/powerpoint/2010/main" val="35578855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beep.wav"/>
                                        </p:tgtEl>
                                      </p:cMediaNode>
                                    </p:audio>
                                  </p:sub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beep.wav"/>
                                        </p:tgtEl>
                                      </p:cMediaNode>
                                    </p:audio>
                                  </p:subTnLst>
                                </p:cTn>
                              </p:par>
                            </p:childTnLst>
                          </p:cTn>
                        </p:par>
                        <p:par>
                          <p:cTn id="15" fill="hold">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beep.wav"/>
                                        </p:tgtEl>
                                      </p:cMediaNode>
                                    </p:audio>
                                  </p:sub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beep.wav"/>
                                        </p:tgtEl>
                                      </p:cMediaNode>
                                    </p:audio>
                                  </p:subTnLst>
                                </p:cTn>
                              </p:par>
                            </p:childTnLst>
                          </p:cTn>
                        </p:par>
                        <p:par>
                          <p:cTn id="21" fill="hold">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beep.wav"/>
                                        </p:tgtEl>
                                      </p:cMediaNode>
                                    </p:audio>
                                  </p:subTnLst>
                                </p:cTn>
                              </p:par>
                            </p:childTnLst>
                          </p:cTn>
                        </p:par>
                        <p:par>
                          <p:cTn id="24" fill="hold">
                            <p:stCondLst>
                              <p:cond delay="4000"/>
                            </p:stCondLst>
                            <p:childTnLst>
                              <p:par>
                                <p:cTn id="25" presetID="1" presetClass="entr" presetSubtype="0" fill="hold" grpId="0" nodeType="afterEffect">
                                  <p:stCondLst>
                                    <p:cond delay="1000"/>
                                  </p:stCondLst>
                                  <p:childTnLst>
                                    <p:set>
                                      <p:cBhvr>
                                        <p:cTn id="2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beep.wav"/>
                                        </p:tgtEl>
                                      </p:cMediaNode>
                                    </p:audio>
                                  </p:subTnLst>
                                </p:cTn>
                              </p:par>
                            </p:childTnLst>
                          </p:cTn>
                        </p:par>
                        <p:par>
                          <p:cTn id="27" fill="hold">
                            <p:stCondLst>
                              <p:cond delay="5000"/>
                            </p:stCondLst>
                            <p:childTnLst>
                              <p:par>
                                <p:cTn id="28" presetID="1" presetClass="entr" presetSubtype="0" fill="hold" grpId="0" nodeType="afterEffect">
                                  <p:stCondLst>
                                    <p:cond delay="1000"/>
                                  </p:stCondLst>
                                  <p:childTnLst>
                                    <p:set>
                                      <p:cBhvr>
                                        <p:cTn id="2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eep.wav"/>
                                        </p:tgtEl>
                                      </p:cMediaNode>
                                    </p:audio>
                                  </p:subTnLst>
                                </p:cTn>
                              </p:par>
                            </p:childTnLst>
                          </p:cTn>
                        </p:par>
                        <p:par>
                          <p:cTn id="30" fill="hold">
                            <p:stCondLst>
                              <p:cond delay="6000"/>
                            </p:stCondLst>
                            <p:childTnLst>
                              <p:par>
                                <p:cTn id="31" presetID="1" presetClass="entr" presetSubtype="0" fill="hold" grpId="0" nodeType="afterEffect">
                                  <p:stCondLst>
                                    <p:cond delay="1000"/>
                                  </p:stCondLst>
                                  <p:childTnLst>
                                    <p:set>
                                      <p:cBhvr>
                                        <p:cTn id="3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beep.wav"/>
                                        </p:tgtEl>
                                      </p:cMediaNode>
                                    </p:audio>
                                  </p:subTnLst>
                                </p:cTn>
                              </p:par>
                            </p:childTnLst>
                          </p:cTn>
                        </p:par>
                        <p:par>
                          <p:cTn id="33" fill="hold">
                            <p:stCondLst>
                              <p:cond delay="7000"/>
                            </p:stCondLst>
                            <p:childTnLst>
                              <p:par>
                                <p:cTn id="34" presetID="1" presetClass="entr" presetSubtype="0" fill="hold" grpId="0" nodeType="afterEffect">
                                  <p:stCondLst>
                                    <p:cond delay="1000"/>
                                  </p:stCondLst>
                                  <p:childTnLst>
                                    <p:set>
                                      <p:cBhvr>
                                        <p:cTn id="3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beep.wav"/>
                                        </p:tgtEl>
                                      </p:cMediaNode>
                                    </p:audio>
                                  </p:subTnLst>
                                </p:cTn>
                              </p:par>
                            </p:childTnLst>
                          </p:cTn>
                        </p:par>
                        <p:par>
                          <p:cTn id="36" fill="hold">
                            <p:stCondLst>
                              <p:cond delay="8000"/>
                            </p:stCondLst>
                            <p:childTnLst>
                              <p:par>
                                <p:cTn id="37" presetID="1" presetClass="entr" presetSubtype="0" fill="hold" grpId="0" nodeType="afterEffect">
                                  <p:stCondLst>
                                    <p:cond delay="1000"/>
                                  </p:stCondLst>
                                  <p:childTnLst>
                                    <p:set>
                                      <p:cBhvr>
                                        <p:cTn id="3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beep.wav"/>
                                        </p:tgtEl>
                                      </p:cMediaNode>
                                    </p:audio>
                                  </p:subTnLst>
                                </p:cTn>
                              </p:par>
                            </p:childTnLst>
                          </p:cTn>
                        </p:par>
                        <p:par>
                          <p:cTn id="39" fill="hold">
                            <p:stCondLst>
                              <p:cond delay="9000"/>
                            </p:stCondLst>
                            <p:childTnLst>
                              <p:par>
                                <p:cTn id="40" presetID="1" presetClass="entr" presetSubtype="0" fill="hold" grpId="0" nodeType="afterEffect">
                                  <p:stCondLst>
                                    <p:cond delay="1000"/>
                                  </p:stCondLst>
                                  <p:childTnLst>
                                    <p:set>
                                      <p:cBhvr>
                                        <p:cTn id="4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G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E87C37-FAA7-418E-8052-2FAC1346AB47}"/>
              </a:ext>
            </a:extLst>
          </p:cNvPr>
          <p:cNvSpPr/>
          <p:nvPr/>
        </p:nvSpPr>
        <p:spPr>
          <a:xfrm>
            <a:off x="0" y="202019"/>
            <a:ext cx="8697433" cy="850604"/>
          </a:xfrm>
          <a:prstGeom prst="rect">
            <a:avLst/>
          </a:prstGeom>
          <a:solidFill>
            <a:schemeClr val="accent2">
              <a:lumMod val="50000"/>
            </a:schemeClr>
          </a:soli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Sơ đồ bên dưới có phải sơ đồ</a:t>
            </a: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khóa</a:t>
            </a:r>
            <a:r>
              <a:rPr kumimoji="0" lang="vi-VN"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lưỡng phân không?</a:t>
            </a:r>
          </a:p>
        </p:txBody>
      </p:sp>
      <p:sp>
        <p:nvSpPr>
          <p:cNvPr id="3" name="Rectangle 2">
            <a:extLst>
              <a:ext uri="{FF2B5EF4-FFF2-40B4-BE49-F238E27FC236}">
                <a16:creationId xmlns:a16="http://schemas.microsoft.com/office/drawing/2014/main" id="{8985B8C7-4F97-4073-84E3-3E45196BDAED}"/>
              </a:ext>
            </a:extLst>
          </p:cNvPr>
          <p:cNvSpPr/>
          <p:nvPr/>
        </p:nvSpPr>
        <p:spPr>
          <a:xfrm>
            <a:off x="9016409" y="202019"/>
            <a:ext cx="3175591" cy="850604"/>
          </a:xfrm>
          <a:prstGeom prst="rect">
            <a:avLst/>
          </a:prstGeom>
          <a:solidFill>
            <a:schemeClr val="bg1"/>
          </a:soli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CÂU HỎI 1</a:t>
            </a:r>
          </a:p>
        </p:txBody>
      </p:sp>
      <p:sp>
        <p:nvSpPr>
          <p:cNvPr id="4" name="Rectangle 3">
            <a:extLst>
              <a:ext uri="{FF2B5EF4-FFF2-40B4-BE49-F238E27FC236}">
                <a16:creationId xmlns:a16="http://schemas.microsoft.com/office/drawing/2014/main" id="{9EE15BBB-CCAB-4736-9A3B-B71EF21A3827}"/>
              </a:ext>
            </a:extLst>
          </p:cNvPr>
          <p:cNvSpPr/>
          <p:nvPr/>
        </p:nvSpPr>
        <p:spPr>
          <a:xfrm>
            <a:off x="0" y="1105788"/>
            <a:ext cx="12192000" cy="148856"/>
          </a:xfrm>
          <a:prstGeom prst="rect">
            <a:avLst/>
          </a:prstGeom>
          <a:solidFill>
            <a:srgbClr val="C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Grande"/>
              <a:ea typeface="+mn-ea"/>
              <a:cs typeface="+mn-cs"/>
            </a:endParaRPr>
          </a:p>
        </p:txBody>
      </p:sp>
      <p:sp>
        <p:nvSpPr>
          <p:cNvPr id="17" name="TextBox 16">
            <a:extLst>
              <a:ext uri="{FF2B5EF4-FFF2-40B4-BE49-F238E27FC236}">
                <a16:creationId xmlns:a16="http://schemas.microsoft.com/office/drawing/2014/main" id="{7863C1A7-9A27-44B8-95D2-BE9DD5F539FF}"/>
              </a:ext>
            </a:extLst>
          </p:cNvPr>
          <p:cNvSpPr txBox="1"/>
          <p:nvPr/>
        </p:nvSpPr>
        <p:spPr>
          <a:xfrm>
            <a:off x="3791340" y="1219540"/>
            <a:ext cx="3613736" cy="523220"/>
          </a:xfrm>
          <a:prstGeom prst="rect">
            <a:avLst/>
          </a:prstGeom>
          <a:noFill/>
          <a:ln>
            <a:solidFill>
              <a:schemeClr val="accent6">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Một số loài sinh vật</a:t>
            </a:r>
          </a:p>
        </p:txBody>
      </p:sp>
      <p:sp>
        <p:nvSpPr>
          <p:cNvPr id="18" name="TextBox 17">
            <a:extLst>
              <a:ext uri="{FF2B5EF4-FFF2-40B4-BE49-F238E27FC236}">
                <a16:creationId xmlns:a16="http://schemas.microsoft.com/office/drawing/2014/main" id="{F8100F8A-0DBB-479B-BE79-ECA4EA089CD3}"/>
              </a:ext>
            </a:extLst>
          </p:cNvPr>
          <p:cNvSpPr txBox="1"/>
          <p:nvPr/>
        </p:nvSpPr>
        <p:spPr>
          <a:xfrm>
            <a:off x="5609781" y="1733675"/>
            <a:ext cx="1959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Di chuyển</a:t>
            </a:r>
          </a:p>
        </p:txBody>
      </p:sp>
      <p:sp>
        <p:nvSpPr>
          <p:cNvPr id="19" name="TextBox 18">
            <a:extLst>
              <a:ext uri="{FF2B5EF4-FFF2-40B4-BE49-F238E27FC236}">
                <a16:creationId xmlns:a16="http://schemas.microsoft.com/office/drawing/2014/main" id="{F58807D8-0B02-4075-8470-BE96EBADFC49}"/>
              </a:ext>
            </a:extLst>
          </p:cNvPr>
          <p:cNvSpPr txBox="1"/>
          <p:nvPr/>
        </p:nvSpPr>
        <p:spPr>
          <a:xfrm>
            <a:off x="8156461" y="2395311"/>
            <a:ext cx="12910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Có </a:t>
            </a:r>
          </a:p>
        </p:txBody>
      </p:sp>
      <p:sp>
        <p:nvSpPr>
          <p:cNvPr id="20" name="TextBox 19">
            <a:extLst>
              <a:ext uri="{FF2B5EF4-FFF2-40B4-BE49-F238E27FC236}">
                <a16:creationId xmlns:a16="http://schemas.microsoft.com/office/drawing/2014/main" id="{3A7CEED2-AE7A-4ED5-BBD3-AE42E656C528}"/>
              </a:ext>
            </a:extLst>
          </p:cNvPr>
          <p:cNvSpPr txBox="1"/>
          <p:nvPr/>
        </p:nvSpPr>
        <p:spPr>
          <a:xfrm>
            <a:off x="2402828" y="2354158"/>
            <a:ext cx="12910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Không</a:t>
            </a: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1" name="TextBox 20">
            <a:extLst>
              <a:ext uri="{FF2B5EF4-FFF2-40B4-BE49-F238E27FC236}">
                <a16:creationId xmlns:a16="http://schemas.microsoft.com/office/drawing/2014/main" id="{F253B200-D1CE-43BC-8C72-A8DDA6CD1B31}"/>
              </a:ext>
            </a:extLst>
          </p:cNvPr>
          <p:cNvSpPr txBox="1"/>
          <p:nvPr/>
        </p:nvSpPr>
        <p:spPr>
          <a:xfrm>
            <a:off x="9202676" y="2739829"/>
            <a:ext cx="2301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Màu sắc lông</a:t>
            </a:r>
          </a:p>
        </p:txBody>
      </p:sp>
      <p:sp>
        <p:nvSpPr>
          <p:cNvPr id="22" name="TextBox 21">
            <a:extLst>
              <a:ext uri="{FF2B5EF4-FFF2-40B4-BE49-F238E27FC236}">
                <a16:creationId xmlns:a16="http://schemas.microsoft.com/office/drawing/2014/main" id="{ADDF45AA-EBE2-485B-BB7C-1296D73E374A}"/>
              </a:ext>
            </a:extLst>
          </p:cNvPr>
          <p:cNvSpPr txBox="1"/>
          <p:nvPr/>
        </p:nvSpPr>
        <p:spPr>
          <a:xfrm>
            <a:off x="6727947" y="3178815"/>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Xanh </a:t>
            </a:r>
          </a:p>
        </p:txBody>
      </p:sp>
      <p:sp>
        <p:nvSpPr>
          <p:cNvPr id="23" name="TextBox 22">
            <a:extLst>
              <a:ext uri="{FF2B5EF4-FFF2-40B4-BE49-F238E27FC236}">
                <a16:creationId xmlns:a16="http://schemas.microsoft.com/office/drawing/2014/main" id="{744865E8-3344-4725-BB16-C54AC2BE375B}"/>
              </a:ext>
            </a:extLst>
          </p:cNvPr>
          <p:cNvSpPr txBox="1"/>
          <p:nvPr/>
        </p:nvSpPr>
        <p:spPr>
          <a:xfrm>
            <a:off x="8183617" y="3522196"/>
            <a:ext cx="1150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Trắng </a:t>
            </a:r>
          </a:p>
        </p:txBody>
      </p:sp>
      <p:sp>
        <p:nvSpPr>
          <p:cNvPr id="24" name="TextBox 23">
            <a:extLst>
              <a:ext uri="{FF2B5EF4-FFF2-40B4-BE49-F238E27FC236}">
                <a16:creationId xmlns:a16="http://schemas.microsoft.com/office/drawing/2014/main" id="{2D7C95AE-DAD9-453F-9142-5AD7C49B4727}"/>
              </a:ext>
            </a:extLst>
          </p:cNvPr>
          <p:cNvSpPr txBox="1"/>
          <p:nvPr/>
        </p:nvSpPr>
        <p:spPr>
          <a:xfrm>
            <a:off x="9551578" y="3522196"/>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Xám</a:t>
            </a:r>
            <a:r>
              <a:rPr kumimoji="0" lang="vi-VN" sz="2000" b="0" i="0" u="none" strike="noStrike" kern="1200" cap="none" spc="0" normalizeH="0" baseline="0" noProof="0" dirty="0">
                <a:ln>
                  <a:noFill/>
                </a:ln>
                <a:solidFill>
                  <a:srgbClr val="00FFFF"/>
                </a:solidFill>
                <a:effectLst/>
                <a:uLnTx/>
                <a:uFillTx/>
                <a:latin typeface="Arial" panose="020B0604020202020204" pitchFamily="34" charset="0"/>
                <a:ea typeface="+mn-ea"/>
                <a:cs typeface="Arial" panose="020B0604020202020204" pitchFamily="34" charset="0"/>
              </a:rPr>
              <a:t> </a:t>
            </a:r>
          </a:p>
        </p:txBody>
      </p:sp>
      <p:sp>
        <p:nvSpPr>
          <p:cNvPr id="25" name="TextBox 24">
            <a:extLst>
              <a:ext uri="{FF2B5EF4-FFF2-40B4-BE49-F238E27FC236}">
                <a16:creationId xmlns:a16="http://schemas.microsoft.com/office/drawing/2014/main" id="{D60D9988-9F29-495A-BBC6-DBFBD6EF4CFE}"/>
              </a:ext>
            </a:extLst>
          </p:cNvPr>
          <p:cNvSpPr txBox="1"/>
          <p:nvPr/>
        </p:nvSpPr>
        <p:spPr>
          <a:xfrm>
            <a:off x="1529250" y="4513648"/>
            <a:ext cx="15016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Cây ổi</a:t>
            </a:r>
          </a:p>
        </p:txBody>
      </p:sp>
      <p:sp>
        <p:nvSpPr>
          <p:cNvPr id="26" name="TextBox 25">
            <a:extLst>
              <a:ext uri="{FF2B5EF4-FFF2-40B4-BE49-F238E27FC236}">
                <a16:creationId xmlns:a16="http://schemas.microsoft.com/office/drawing/2014/main" id="{3988712B-4B36-4382-9E1D-215D16B36F37}"/>
              </a:ext>
            </a:extLst>
          </p:cNvPr>
          <p:cNvSpPr txBox="1"/>
          <p:nvPr/>
        </p:nvSpPr>
        <p:spPr>
          <a:xfrm>
            <a:off x="7275843" y="4549887"/>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Vẹt</a:t>
            </a:r>
            <a:r>
              <a:rPr kumimoji="0" lang="vi-VN" sz="28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p>
        </p:txBody>
      </p:sp>
      <p:sp>
        <p:nvSpPr>
          <p:cNvPr id="27" name="TextBox 26">
            <a:extLst>
              <a:ext uri="{FF2B5EF4-FFF2-40B4-BE49-F238E27FC236}">
                <a16:creationId xmlns:a16="http://schemas.microsoft.com/office/drawing/2014/main" id="{802BB469-FC98-41A9-932B-91D89E5E61E7}"/>
              </a:ext>
            </a:extLst>
          </p:cNvPr>
          <p:cNvSpPr txBox="1"/>
          <p:nvPr/>
        </p:nvSpPr>
        <p:spPr>
          <a:xfrm>
            <a:off x="8713062" y="4522395"/>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Thỏ </a:t>
            </a:r>
          </a:p>
        </p:txBody>
      </p:sp>
      <p:sp>
        <p:nvSpPr>
          <p:cNvPr id="28" name="TextBox 27">
            <a:extLst>
              <a:ext uri="{FF2B5EF4-FFF2-40B4-BE49-F238E27FC236}">
                <a16:creationId xmlns:a16="http://schemas.microsoft.com/office/drawing/2014/main" id="{57D3F555-FEF0-46DA-ADF4-2B13EEC8B9DE}"/>
              </a:ext>
            </a:extLst>
          </p:cNvPr>
          <p:cNvSpPr txBox="1"/>
          <p:nvPr/>
        </p:nvSpPr>
        <p:spPr>
          <a:xfrm>
            <a:off x="10077257" y="4519459"/>
            <a:ext cx="1080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Khỉ </a:t>
            </a:r>
          </a:p>
        </p:txBody>
      </p:sp>
      <p:cxnSp>
        <p:nvCxnSpPr>
          <p:cNvPr id="29" name="Straight Arrow Connector 28">
            <a:extLst>
              <a:ext uri="{FF2B5EF4-FFF2-40B4-BE49-F238E27FC236}">
                <a16:creationId xmlns:a16="http://schemas.microsoft.com/office/drawing/2014/main" id="{042D51D0-9934-4CDA-907A-A5F4EFB347E9}"/>
              </a:ext>
            </a:extLst>
          </p:cNvPr>
          <p:cNvCxnSpPr>
            <a:cxnSpLocks/>
          </p:cNvCxnSpPr>
          <p:nvPr/>
        </p:nvCxnSpPr>
        <p:spPr>
          <a:xfrm>
            <a:off x="5598208" y="1740477"/>
            <a:ext cx="0" cy="569264"/>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0FF892-03FD-4B62-B401-74F46F87355C}"/>
              </a:ext>
            </a:extLst>
          </p:cNvPr>
          <p:cNvCxnSpPr>
            <a:cxnSpLocks/>
          </p:cNvCxnSpPr>
          <p:nvPr/>
        </p:nvCxnSpPr>
        <p:spPr>
          <a:xfrm>
            <a:off x="2271522" y="2309741"/>
            <a:ext cx="7070951" cy="21222"/>
          </a:xfrm>
          <a:prstGeom prst="line">
            <a:avLst/>
          </a:prstGeom>
          <a:ln w="1905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9C51DCF-2B9E-4A0D-8CCC-08953F85335F}"/>
              </a:ext>
            </a:extLst>
          </p:cNvPr>
          <p:cNvCxnSpPr>
            <a:cxnSpLocks/>
          </p:cNvCxnSpPr>
          <p:nvPr/>
        </p:nvCxnSpPr>
        <p:spPr>
          <a:xfrm flipH="1">
            <a:off x="2271522" y="2309741"/>
            <a:ext cx="8551" cy="2228106"/>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60DBE62-293F-4864-BAE1-96FFE2417888}"/>
              </a:ext>
            </a:extLst>
          </p:cNvPr>
          <p:cNvCxnSpPr>
            <a:cxnSpLocks/>
          </p:cNvCxnSpPr>
          <p:nvPr/>
        </p:nvCxnSpPr>
        <p:spPr>
          <a:xfrm flipH="1">
            <a:off x="9333922" y="2330963"/>
            <a:ext cx="8551" cy="2228106"/>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E3BFDD-C523-45C2-9538-02E7F58E2102}"/>
              </a:ext>
            </a:extLst>
          </p:cNvPr>
          <p:cNvCxnSpPr>
            <a:cxnSpLocks/>
          </p:cNvCxnSpPr>
          <p:nvPr/>
        </p:nvCxnSpPr>
        <p:spPr>
          <a:xfrm>
            <a:off x="7874547" y="3445016"/>
            <a:ext cx="2758008" cy="10611"/>
          </a:xfrm>
          <a:prstGeom prst="line">
            <a:avLst/>
          </a:prstGeom>
          <a:ln w="19050">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C1C398-932D-47C4-AEC4-C540A00206A6}"/>
              </a:ext>
            </a:extLst>
          </p:cNvPr>
          <p:cNvCxnSpPr>
            <a:cxnSpLocks/>
          </p:cNvCxnSpPr>
          <p:nvPr/>
        </p:nvCxnSpPr>
        <p:spPr>
          <a:xfrm flipH="1">
            <a:off x="7874547" y="3423794"/>
            <a:ext cx="1" cy="1114053"/>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1EBCEAF-69E1-4CA7-A713-E60D3421230A}"/>
              </a:ext>
            </a:extLst>
          </p:cNvPr>
          <p:cNvCxnSpPr>
            <a:cxnSpLocks/>
          </p:cNvCxnSpPr>
          <p:nvPr/>
        </p:nvCxnSpPr>
        <p:spPr>
          <a:xfrm flipH="1">
            <a:off x="10617746" y="3445016"/>
            <a:ext cx="1" cy="1114053"/>
          </a:xfrm>
          <a:prstGeom prst="straightConnector1">
            <a:avLst/>
          </a:prstGeom>
          <a:ln w="1905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AutoShape 2" descr="100+ Trái Ổi &amp;amp; ảnh Thiên Nhiên miễn phí">
            <a:extLst>
              <a:ext uri="{FF2B5EF4-FFF2-40B4-BE49-F238E27FC236}">
                <a16:creationId xmlns:a16="http://schemas.microsoft.com/office/drawing/2014/main" id="{E4E34116-4186-4F51-824B-13D63C966CA3}"/>
              </a:ext>
            </a:extLst>
          </p:cNvPr>
          <p:cNvSpPr>
            <a:spLocks noChangeAspect="1" noChangeArrowheads="1"/>
          </p:cNvSpPr>
          <p:nvPr/>
        </p:nvSpPr>
        <p:spPr bwMode="auto">
          <a:xfrm>
            <a:off x="550766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Grande"/>
              <a:ea typeface="+mn-ea"/>
              <a:cs typeface="+mn-cs"/>
            </a:endParaRPr>
          </a:p>
        </p:txBody>
      </p:sp>
      <p:pic>
        <p:nvPicPr>
          <p:cNvPr id="43" name="Picture 42">
            <a:extLst>
              <a:ext uri="{FF2B5EF4-FFF2-40B4-BE49-F238E27FC236}">
                <a16:creationId xmlns:a16="http://schemas.microsoft.com/office/drawing/2014/main" id="{B7E985EE-CC22-4745-A479-8CEB0DE852A6}"/>
              </a:ext>
            </a:extLst>
          </p:cNvPr>
          <p:cNvPicPr>
            <a:picLocks noChangeAspect="1"/>
          </p:cNvPicPr>
          <p:nvPr/>
        </p:nvPicPr>
        <p:blipFill>
          <a:blip r:embed="rId2"/>
          <a:stretch>
            <a:fillRect/>
          </a:stretch>
        </p:blipFill>
        <p:spPr>
          <a:xfrm>
            <a:off x="810205" y="4906178"/>
            <a:ext cx="2555654" cy="1703769"/>
          </a:xfrm>
          <a:prstGeom prst="rect">
            <a:avLst/>
          </a:prstGeom>
        </p:spPr>
      </p:pic>
      <p:sp>
        <p:nvSpPr>
          <p:cNvPr id="44" name="AutoShape 4" descr="Con Vẹt Vẹt Đuôi Dài Vẹt - con vẹt png tải về - Miễn phí trong suốt Con  Chim png Tải về.">
            <a:extLst>
              <a:ext uri="{FF2B5EF4-FFF2-40B4-BE49-F238E27FC236}">
                <a16:creationId xmlns:a16="http://schemas.microsoft.com/office/drawing/2014/main" id="{BBB8E481-EB00-4719-AD75-79EBAFAA529F}"/>
              </a:ext>
            </a:extLst>
          </p:cNvPr>
          <p:cNvSpPr>
            <a:spLocks noChangeAspect="1" noChangeArrowheads="1"/>
          </p:cNvSpPr>
          <p:nvPr/>
        </p:nvSpPr>
        <p:spPr bwMode="auto">
          <a:xfrm>
            <a:off x="566006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Grande"/>
              <a:ea typeface="+mn-ea"/>
              <a:cs typeface="+mn-cs"/>
            </a:endParaRPr>
          </a:p>
        </p:txBody>
      </p:sp>
      <p:pic>
        <p:nvPicPr>
          <p:cNvPr id="45" name="Picture 44">
            <a:extLst>
              <a:ext uri="{FF2B5EF4-FFF2-40B4-BE49-F238E27FC236}">
                <a16:creationId xmlns:a16="http://schemas.microsoft.com/office/drawing/2014/main" id="{24CF777E-C446-4D31-B64D-757F722D22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30" b="96393" l="3889" r="96444">
                        <a14:foregroundMark x1="6889" y1="4918" x2="6889" y2="4918"/>
                        <a14:foregroundMark x1="13333" y1="1639" x2="13333" y2="1639"/>
                        <a14:foregroundMark x1="15778" y1="2377" x2="16222" y2="1230"/>
                        <a14:foregroundMark x1="3889" y1="12541" x2="3889" y2="13934"/>
                        <a14:foregroundMark x1="30000" y1="57131" x2="14222" y2="61557"/>
                        <a14:foregroundMark x1="12778" y1="61885" x2="4889" y2="64098"/>
                        <a14:foregroundMark x1="57111" y1="49180" x2="93000" y2="38689"/>
                        <a14:foregroundMark x1="70889" y1="43361" x2="92667" y2="37787"/>
                        <a14:foregroundMark x1="92667" y1="37787" x2="93444" y2="37213"/>
                        <a14:foregroundMark x1="86556" y1="91311" x2="96444" y2="96393"/>
                      </a14:backgroundRemoval>
                    </a14:imgEffect>
                  </a14:imgLayer>
                </a14:imgProps>
              </a:ext>
            </a:extLst>
          </a:blip>
          <a:stretch>
            <a:fillRect/>
          </a:stretch>
        </p:blipFill>
        <p:spPr>
          <a:xfrm>
            <a:off x="7005583" y="4906178"/>
            <a:ext cx="1336964" cy="1812329"/>
          </a:xfrm>
          <a:prstGeom prst="rect">
            <a:avLst/>
          </a:prstGeom>
        </p:spPr>
      </p:pic>
      <p:pic>
        <p:nvPicPr>
          <p:cNvPr id="46" name="Picture 2" descr="HÌNH ẢNH MẦM NON: Hình ảnh con thỏ đẹp">
            <a:extLst>
              <a:ext uri="{FF2B5EF4-FFF2-40B4-BE49-F238E27FC236}">
                <a16:creationId xmlns:a16="http://schemas.microsoft.com/office/drawing/2014/main" id="{78C6E9E1-4E06-427D-9167-CBD4C78245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5288" y="5060569"/>
            <a:ext cx="1548562" cy="12330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22671E60-089A-41CE-AF88-619760FC60A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306" b="96667" l="22000" r="78556">
                        <a14:foregroundMark x1="32889" y1="9306" x2="32889" y2="9306"/>
                        <a14:foregroundMark x1="29556" y1="9306" x2="30889" y2="5556"/>
                        <a14:foregroundMark x1="34556" y1="7639" x2="40222" y2="4583"/>
                        <a14:foregroundMark x1="42667" y1="4583" x2="44333" y2="9722"/>
                        <a14:foregroundMark x1="37778" y1="4583" x2="32889" y2="4861"/>
                        <a14:foregroundMark x1="38889" y1="86667" x2="58889" y2="90417"/>
                        <a14:foregroundMark x1="47667" y1="93472" x2="51778" y2="96667"/>
                        <a14:foregroundMark x1="72000" y1="89028" x2="78556" y2="93194"/>
                      </a14:backgroundRemoval>
                    </a14:imgEffect>
                  </a14:imgLayer>
                </a14:imgProps>
              </a:ext>
            </a:extLst>
          </a:blip>
          <a:srcRect l="15862" t="348" r="17326" b="-348"/>
          <a:stretch/>
        </p:blipFill>
        <p:spPr>
          <a:xfrm>
            <a:off x="10092066" y="4906769"/>
            <a:ext cx="1422410" cy="1703178"/>
          </a:xfrm>
          <a:prstGeom prst="rect">
            <a:avLst/>
          </a:prstGeom>
        </p:spPr>
      </p:pic>
      <p:sp>
        <p:nvSpPr>
          <p:cNvPr id="32" name="Flowchart: Connector 31">
            <a:extLst>
              <a:ext uri="{FF2B5EF4-FFF2-40B4-BE49-F238E27FC236}">
                <a16:creationId xmlns:a16="http://schemas.microsoft.com/office/drawing/2014/main" id="{145A9023-9FEF-48D8-9264-C582C0EBFD29}"/>
              </a:ext>
            </a:extLst>
          </p:cNvPr>
          <p:cNvSpPr/>
          <p:nvPr/>
        </p:nvSpPr>
        <p:spPr>
          <a:xfrm>
            <a:off x="1605216" y="2091752"/>
            <a:ext cx="543551" cy="569264"/>
          </a:xfrm>
          <a:prstGeom prst="flowChartConnector">
            <a:avLst/>
          </a:prstGeom>
          <a:solidFill>
            <a:srgbClr val="FF0000"/>
          </a:solidFill>
          <a:ln w="12700" cap="flat">
            <a:noFill/>
            <a:prstDash val="solid"/>
            <a:miter/>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a:t>
            </a:r>
          </a:p>
        </p:txBody>
      </p:sp>
      <p:sp>
        <p:nvSpPr>
          <p:cNvPr id="49" name="Flowchart: Connector 48">
            <a:extLst>
              <a:ext uri="{FF2B5EF4-FFF2-40B4-BE49-F238E27FC236}">
                <a16:creationId xmlns:a16="http://schemas.microsoft.com/office/drawing/2014/main" id="{8290B273-32FC-4C30-9453-FC82F548879B}"/>
              </a:ext>
            </a:extLst>
          </p:cNvPr>
          <p:cNvSpPr/>
          <p:nvPr/>
        </p:nvSpPr>
        <p:spPr>
          <a:xfrm>
            <a:off x="9507113" y="2135983"/>
            <a:ext cx="543551" cy="569264"/>
          </a:xfrm>
          <a:prstGeom prst="flowChartConnector">
            <a:avLst/>
          </a:prstGeom>
          <a:solidFill>
            <a:srgbClr val="FF0000"/>
          </a:solidFill>
          <a:ln w="12700" cap="flat">
            <a:noFill/>
            <a:prstDash val="solid"/>
            <a:miter/>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a:t>
            </a:r>
          </a:p>
        </p:txBody>
      </p:sp>
      <p:sp>
        <p:nvSpPr>
          <p:cNvPr id="50" name="Flowchart: Connector 49">
            <a:extLst>
              <a:ext uri="{FF2B5EF4-FFF2-40B4-BE49-F238E27FC236}">
                <a16:creationId xmlns:a16="http://schemas.microsoft.com/office/drawing/2014/main" id="{22DDDFA6-C9C0-4524-84E5-5D3A925E05C4}"/>
              </a:ext>
            </a:extLst>
          </p:cNvPr>
          <p:cNvSpPr/>
          <p:nvPr/>
        </p:nvSpPr>
        <p:spPr>
          <a:xfrm>
            <a:off x="7640065" y="3886200"/>
            <a:ext cx="543551" cy="569264"/>
          </a:xfrm>
          <a:prstGeom prst="flowChartConnector">
            <a:avLst/>
          </a:prstGeom>
          <a:solidFill>
            <a:srgbClr val="C00000"/>
          </a:solidFill>
          <a:ln w="12700" cap="flat">
            <a:noFill/>
            <a:prstDash val="solid"/>
            <a:miter/>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51" name="Flowchart: Connector 50">
            <a:extLst>
              <a:ext uri="{FF2B5EF4-FFF2-40B4-BE49-F238E27FC236}">
                <a16:creationId xmlns:a16="http://schemas.microsoft.com/office/drawing/2014/main" id="{5C11E48C-C198-456D-8594-34C520E6696C}"/>
              </a:ext>
            </a:extLst>
          </p:cNvPr>
          <p:cNvSpPr/>
          <p:nvPr/>
        </p:nvSpPr>
        <p:spPr>
          <a:xfrm>
            <a:off x="9106102" y="3886200"/>
            <a:ext cx="543551" cy="569264"/>
          </a:xfrm>
          <a:prstGeom prst="flowChartConnector">
            <a:avLst/>
          </a:prstGeom>
          <a:solidFill>
            <a:srgbClr val="C00000"/>
          </a:solidFill>
          <a:ln w="12700" cap="flat">
            <a:noFill/>
            <a:prstDash val="solid"/>
            <a:miter/>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52" name="Flowchart: Connector 51">
            <a:extLst>
              <a:ext uri="{FF2B5EF4-FFF2-40B4-BE49-F238E27FC236}">
                <a16:creationId xmlns:a16="http://schemas.microsoft.com/office/drawing/2014/main" id="{E3F39B97-4798-4B59-A0AC-1FB7D4284089}"/>
              </a:ext>
            </a:extLst>
          </p:cNvPr>
          <p:cNvSpPr/>
          <p:nvPr/>
        </p:nvSpPr>
        <p:spPr>
          <a:xfrm>
            <a:off x="10353410" y="3886200"/>
            <a:ext cx="543551" cy="569264"/>
          </a:xfrm>
          <a:prstGeom prst="flowChartConnector">
            <a:avLst/>
          </a:prstGeom>
          <a:solidFill>
            <a:srgbClr val="C00000"/>
          </a:solidFill>
          <a:ln w="12700" cap="flat">
            <a:noFill/>
            <a:prstDash val="solid"/>
            <a:miter/>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3" name="Speech Bubble: Oval 32">
            <a:extLst>
              <a:ext uri="{FF2B5EF4-FFF2-40B4-BE49-F238E27FC236}">
                <a16:creationId xmlns:a16="http://schemas.microsoft.com/office/drawing/2014/main" id="{5381A57B-66ED-4217-B14B-C331D7E2923B}"/>
              </a:ext>
            </a:extLst>
          </p:cNvPr>
          <p:cNvSpPr/>
          <p:nvPr/>
        </p:nvSpPr>
        <p:spPr>
          <a:xfrm>
            <a:off x="3454930" y="4370373"/>
            <a:ext cx="2916283" cy="1071609"/>
          </a:xfrm>
          <a:prstGeom prst="wedgeEllipseCallout">
            <a:avLst>
              <a:gd name="adj1" fmla="val 22480"/>
              <a:gd name="adj2" fmla="val -227003"/>
            </a:avLst>
          </a:prstGeom>
          <a:solidFill>
            <a:schemeClr val="accent3">
              <a:lumMod val="20000"/>
              <a:lumOff val="80000"/>
            </a:schemeClr>
          </a:solidFill>
          <a:ln w="12700" cap="flat">
            <a:noFill/>
            <a:prstDash val="solid"/>
            <a:miter/>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Không phải</a:t>
            </a:r>
          </a:p>
        </p:txBody>
      </p:sp>
    </p:spTree>
    <p:extLst>
      <p:ext uri="{BB962C8B-B14F-4D97-AF65-F5344CB8AC3E}">
        <p14:creationId xmlns:p14="http://schemas.microsoft.com/office/powerpoint/2010/main" val="35028124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80">
                                          <p:stCondLst>
                                            <p:cond delay="0"/>
                                          </p:stCondLst>
                                        </p:cTn>
                                        <p:tgtEl>
                                          <p:spTgt spid="33"/>
                                        </p:tgtEl>
                                      </p:cBhvr>
                                    </p:animEffect>
                                    <p:anim calcmode="lin" valueType="num">
                                      <p:cBhvr>
                                        <p:cTn id="2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1" dur="26">
                                          <p:stCondLst>
                                            <p:cond delay="650"/>
                                          </p:stCondLst>
                                        </p:cTn>
                                        <p:tgtEl>
                                          <p:spTgt spid="33"/>
                                        </p:tgtEl>
                                      </p:cBhvr>
                                      <p:to x="100000" y="60000"/>
                                    </p:animScale>
                                    <p:animScale>
                                      <p:cBhvr>
                                        <p:cTn id="32" dur="166" decel="50000">
                                          <p:stCondLst>
                                            <p:cond delay="676"/>
                                          </p:stCondLst>
                                        </p:cTn>
                                        <p:tgtEl>
                                          <p:spTgt spid="33"/>
                                        </p:tgtEl>
                                      </p:cBhvr>
                                      <p:to x="100000" y="100000"/>
                                    </p:animScale>
                                    <p:animScale>
                                      <p:cBhvr>
                                        <p:cTn id="33" dur="26">
                                          <p:stCondLst>
                                            <p:cond delay="1312"/>
                                          </p:stCondLst>
                                        </p:cTn>
                                        <p:tgtEl>
                                          <p:spTgt spid="33"/>
                                        </p:tgtEl>
                                      </p:cBhvr>
                                      <p:to x="100000" y="80000"/>
                                    </p:animScale>
                                    <p:animScale>
                                      <p:cBhvr>
                                        <p:cTn id="34" dur="166" decel="50000">
                                          <p:stCondLst>
                                            <p:cond delay="1338"/>
                                          </p:stCondLst>
                                        </p:cTn>
                                        <p:tgtEl>
                                          <p:spTgt spid="33"/>
                                        </p:tgtEl>
                                      </p:cBhvr>
                                      <p:to x="100000" y="100000"/>
                                    </p:animScale>
                                    <p:animScale>
                                      <p:cBhvr>
                                        <p:cTn id="35" dur="26">
                                          <p:stCondLst>
                                            <p:cond delay="1642"/>
                                          </p:stCondLst>
                                        </p:cTn>
                                        <p:tgtEl>
                                          <p:spTgt spid="33"/>
                                        </p:tgtEl>
                                      </p:cBhvr>
                                      <p:to x="100000" y="90000"/>
                                    </p:animScale>
                                    <p:animScale>
                                      <p:cBhvr>
                                        <p:cTn id="36" dur="166" decel="50000">
                                          <p:stCondLst>
                                            <p:cond delay="1668"/>
                                          </p:stCondLst>
                                        </p:cTn>
                                        <p:tgtEl>
                                          <p:spTgt spid="33"/>
                                        </p:tgtEl>
                                      </p:cBhvr>
                                      <p:to x="100000" y="100000"/>
                                    </p:animScale>
                                    <p:animScale>
                                      <p:cBhvr>
                                        <p:cTn id="37" dur="26">
                                          <p:stCondLst>
                                            <p:cond delay="1808"/>
                                          </p:stCondLst>
                                        </p:cTn>
                                        <p:tgtEl>
                                          <p:spTgt spid="33"/>
                                        </p:tgtEl>
                                      </p:cBhvr>
                                      <p:to x="100000" y="95000"/>
                                    </p:animScale>
                                    <p:animScale>
                                      <p:cBhvr>
                                        <p:cTn id="38"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9" grpId="0" animBg="1"/>
      <p:bldP spid="50" grpId="0" animBg="1"/>
      <p:bldP spid="51" grpId="0" animBg="1"/>
      <p:bldP spid="5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 Khóa lưỡng phân - Hoc24">
            <a:extLst>
              <a:ext uri="{FF2B5EF4-FFF2-40B4-BE49-F238E27FC236}">
                <a16:creationId xmlns:a16="http://schemas.microsoft.com/office/drawing/2014/main" id="{BC754D9D-9D9D-4E61-9033-9DFE6198BD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724" y="2106904"/>
            <a:ext cx="8479858" cy="40759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DB3740-D4F1-4928-A698-862402236B3B}"/>
              </a:ext>
            </a:extLst>
          </p:cNvPr>
          <p:cNvSpPr/>
          <p:nvPr/>
        </p:nvSpPr>
        <p:spPr>
          <a:xfrm>
            <a:off x="9016409" y="489098"/>
            <a:ext cx="3175591" cy="850604"/>
          </a:xfrm>
          <a:prstGeom prst="rect">
            <a:avLst/>
          </a:prstGeom>
          <a:solidFill>
            <a:schemeClr val="accent2">
              <a:lumMod val="20000"/>
              <a:lumOff val="80000"/>
            </a:schemeClr>
          </a:soli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CÂU HỎI 2</a:t>
            </a:r>
          </a:p>
        </p:txBody>
      </p:sp>
      <p:pic>
        <p:nvPicPr>
          <p:cNvPr id="4" name="Picture 115" descr="ALRMCLOK">
            <a:extLst>
              <a:ext uri="{FF2B5EF4-FFF2-40B4-BE49-F238E27FC236}">
                <a16:creationId xmlns:a16="http://schemas.microsoft.com/office/drawing/2014/main" id="{4AED316F-455D-4871-A3FD-A66C6DF33A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4793" y="1588084"/>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76">
            <a:extLst>
              <a:ext uri="{FF2B5EF4-FFF2-40B4-BE49-F238E27FC236}">
                <a16:creationId xmlns:a16="http://schemas.microsoft.com/office/drawing/2014/main" id="{633FBE62-4C89-4627-9C2B-8C59CD7355DD}"/>
              </a:ext>
            </a:extLst>
          </p:cNvPr>
          <p:cNvSpPr>
            <a:spLocks noChangeArrowheads="1"/>
          </p:cNvSpPr>
          <p:nvPr/>
        </p:nvSpPr>
        <p:spPr bwMode="auto">
          <a:xfrm>
            <a:off x="10556535" y="1887917"/>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10</a:t>
            </a:r>
          </a:p>
        </p:txBody>
      </p:sp>
      <p:sp>
        <p:nvSpPr>
          <p:cNvPr id="6" name="Oval 176">
            <a:extLst>
              <a:ext uri="{FF2B5EF4-FFF2-40B4-BE49-F238E27FC236}">
                <a16:creationId xmlns:a16="http://schemas.microsoft.com/office/drawing/2014/main" id="{0EFC540E-6090-4849-9348-E9CB20860365}"/>
              </a:ext>
            </a:extLst>
          </p:cNvPr>
          <p:cNvSpPr>
            <a:spLocks noChangeArrowheads="1"/>
          </p:cNvSpPr>
          <p:nvPr/>
        </p:nvSpPr>
        <p:spPr bwMode="auto">
          <a:xfrm>
            <a:off x="10560634" y="186048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9</a:t>
            </a:r>
          </a:p>
        </p:txBody>
      </p:sp>
      <p:sp>
        <p:nvSpPr>
          <p:cNvPr id="7" name="Oval 176">
            <a:extLst>
              <a:ext uri="{FF2B5EF4-FFF2-40B4-BE49-F238E27FC236}">
                <a16:creationId xmlns:a16="http://schemas.microsoft.com/office/drawing/2014/main" id="{FA33AED4-4732-4532-952A-EFB9782724C2}"/>
              </a:ext>
            </a:extLst>
          </p:cNvPr>
          <p:cNvSpPr>
            <a:spLocks noChangeArrowheads="1"/>
          </p:cNvSpPr>
          <p:nvPr/>
        </p:nvSpPr>
        <p:spPr bwMode="auto">
          <a:xfrm>
            <a:off x="10556207" y="190141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8</a:t>
            </a:r>
          </a:p>
        </p:txBody>
      </p:sp>
      <p:sp>
        <p:nvSpPr>
          <p:cNvPr id="8" name="Oval 176">
            <a:extLst>
              <a:ext uri="{FF2B5EF4-FFF2-40B4-BE49-F238E27FC236}">
                <a16:creationId xmlns:a16="http://schemas.microsoft.com/office/drawing/2014/main" id="{26EE9F60-E8B7-4C9C-812D-37D86343D8B5}"/>
              </a:ext>
            </a:extLst>
          </p:cNvPr>
          <p:cNvSpPr>
            <a:spLocks noChangeArrowheads="1"/>
          </p:cNvSpPr>
          <p:nvPr/>
        </p:nvSpPr>
        <p:spPr bwMode="auto">
          <a:xfrm>
            <a:off x="10573391" y="187732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7</a:t>
            </a:r>
          </a:p>
        </p:txBody>
      </p:sp>
      <p:sp>
        <p:nvSpPr>
          <p:cNvPr id="9" name="Oval 176">
            <a:extLst>
              <a:ext uri="{FF2B5EF4-FFF2-40B4-BE49-F238E27FC236}">
                <a16:creationId xmlns:a16="http://schemas.microsoft.com/office/drawing/2014/main" id="{38B8F1E8-42A2-4A9E-9B32-9C36865D0D3D}"/>
              </a:ext>
            </a:extLst>
          </p:cNvPr>
          <p:cNvSpPr>
            <a:spLocks noChangeArrowheads="1"/>
          </p:cNvSpPr>
          <p:nvPr/>
        </p:nvSpPr>
        <p:spPr bwMode="auto">
          <a:xfrm>
            <a:off x="10560634" y="189122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6</a:t>
            </a:r>
          </a:p>
        </p:txBody>
      </p:sp>
      <p:sp>
        <p:nvSpPr>
          <p:cNvPr id="10" name="Oval 176">
            <a:extLst>
              <a:ext uri="{FF2B5EF4-FFF2-40B4-BE49-F238E27FC236}">
                <a16:creationId xmlns:a16="http://schemas.microsoft.com/office/drawing/2014/main" id="{F9E279F2-3F39-4CF4-8074-DEEAB420B351}"/>
              </a:ext>
            </a:extLst>
          </p:cNvPr>
          <p:cNvSpPr>
            <a:spLocks noChangeArrowheads="1"/>
          </p:cNvSpPr>
          <p:nvPr/>
        </p:nvSpPr>
        <p:spPr bwMode="auto">
          <a:xfrm>
            <a:off x="10572040" y="188764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5</a:t>
            </a:r>
          </a:p>
        </p:txBody>
      </p:sp>
      <p:sp>
        <p:nvSpPr>
          <p:cNvPr id="11" name="Oval 176">
            <a:extLst>
              <a:ext uri="{FF2B5EF4-FFF2-40B4-BE49-F238E27FC236}">
                <a16:creationId xmlns:a16="http://schemas.microsoft.com/office/drawing/2014/main" id="{112B4C84-C786-413F-A3BC-8A35DD2EF164}"/>
              </a:ext>
            </a:extLst>
          </p:cNvPr>
          <p:cNvSpPr>
            <a:spLocks noChangeArrowheads="1"/>
          </p:cNvSpPr>
          <p:nvPr/>
        </p:nvSpPr>
        <p:spPr bwMode="auto">
          <a:xfrm>
            <a:off x="10536876" y="188988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4</a:t>
            </a:r>
          </a:p>
        </p:txBody>
      </p:sp>
      <p:sp>
        <p:nvSpPr>
          <p:cNvPr id="12" name="Oval 176">
            <a:extLst>
              <a:ext uri="{FF2B5EF4-FFF2-40B4-BE49-F238E27FC236}">
                <a16:creationId xmlns:a16="http://schemas.microsoft.com/office/drawing/2014/main" id="{97DDDF41-EBB9-4E69-87E9-5E282F84824A}"/>
              </a:ext>
            </a:extLst>
          </p:cNvPr>
          <p:cNvSpPr>
            <a:spLocks noChangeArrowheads="1"/>
          </p:cNvSpPr>
          <p:nvPr/>
        </p:nvSpPr>
        <p:spPr bwMode="auto">
          <a:xfrm>
            <a:off x="10543778" y="1863848"/>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3</a:t>
            </a:r>
          </a:p>
        </p:txBody>
      </p:sp>
      <p:sp>
        <p:nvSpPr>
          <p:cNvPr id="13" name="Oval 176">
            <a:extLst>
              <a:ext uri="{FF2B5EF4-FFF2-40B4-BE49-F238E27FC236}">
                <a16:creationId xmlns:a16="http://schemas.microsoft.com/office/drawing/2014/main" id="{71A400AD-F714-4FA4-BD89-BA74EA4FE9F4}"/>
              </a:ext>
            </a:extLst>
          </p:cNvPr>
          <p:cNvSpPr>
            <a:spLocks noChangeArrowheads="1"/>
          </p:cNvSpPr>
          <p:nvPr/>
        </p:nvSpPr>
        <p:spPr bwMode="auto">
          <a:xfrm>
            <a:off x="10561664" y="188196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2</a:t>
            </a:r>
          </a:p>
        </p:txBody>
      </p:sp>
      <p:sp>
        <p:nvSpPr>
          <p:cNvPr id="14" name="Oval 176">
            <a:extLst>
              <a:ext uri="{FF2B5EF4-FFF2-40B4-BE49-F238E27FC236}">
                <a16:creationId xmlns:a16="http://schemas.microsoft.com/office/drawing/2014/main" id="{B08AB9DF-2163-4A39-82E4-59474F701928}"/>
              </a:ext>
            </a:extLst>
          </p:cNvPr>
          <p:cNvSpPr>
            <a:spLocks noChangeArrowheads="1"/>
          </p:cNvSpPr>
          <p:nvPr/>
        </p:nvSpPr>
        <p:spPr bwMode="auto">
          <a:xfrm>
            <a:off x="10572040" y="184020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rPr>
              <a:t>1</a:t>
            </a:r>
          </a:p>
        </p:txBody>
      </p:sp>
      <p:sp>
        <p:nvSpPr>
          <p:cNvPr id="15" name="Oval 176">
            <a:extLst>
              <a:ext uri="{FF2B5EF4-FFF2-40B4-BE49-F238E27FC236}">
                <a16:creationId xmlns:a16="http://schemas.microsoft.com/office/drawing/2014/main" id="{8DA5F608-7FAF-41EA-9050-7E183D33768E}"/>
              </a:ext>
            </a:extLst>
          </p:cNvPr>
          <p:cNvSpPr>
            <a:spLocks noChangeArrowheads="1"/>
          </p:cNvSpPr>
          <p:nvPr/>
        </p:nvSpPr>
        <p:spPr bwMode="auto">
          <a:xfrm>
            <a:off x="10530132" y="1869532"/>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mn-cs"/>
              </a:rPr>
              <a:t>0</a:t>
            </a:r>
          </a:p>
        </p:txBody>
      </p:sp>
      <p:sp>
        <p:nvSpPr>
          <p:cNvPr id="16" name="TextBox 15">
            <a:extLst>
              <a:ext uri="{FF2B5EF4-FFF2-40B4-BE49-F238E27FC236}">
                <a16:creationId xmlns:a16="http://schemas.microsoft.com/office/drawing/2014/main" id="{73D4CCD8-EB4C-47DB-BEFC-88ED4253F854}"/>
              </a:ext>
            </a:extLst>
          </p:cNvPr>
          <p:cNvSpPr txBox="1"/>
          <p:nvPr/>
        </p:nvSpPr>
        <p:spPr>
          <a:xfrm>
            <a:off x="371366" y="489098"/>
            <a:ext cx="8479858" cy="1381147"/>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Hãy cho biết có mấy cặp đặc điểm được dùng để phân loại 4 loài thực vật: </a:t>
            </a:r>
            <a:r>
              <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hoa sữa, sấu, cỏ mần trầu, rau má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trong sơ đồ bên dưới.</a:t>
            </a:r>
          </a:p>
        </p:txBody>
      </p:sp>
      <p:pic>
        <p:nvPicPr>
          <p:cNvPr id="17" name="Picture 16">
            <a:extLst>
              <a:ext uri="{FF2B5EF4-FFF2-40B4-BE49-F238E27FC236}">
                <a16:creationId xmlns:a16="http://schemas.microsoft.com/office/drawing/2014/main" id="{F1594970-D6FF-47A1-89C0-36F35F573087}"/>
              </a:ext>
            </a:extLst>
          </p:cNvPr>
          <p:cNvPicPr>
            <a:picLocks noChangeAspect="1"/>
          </p:cNvPicPr>
          <p:nvPr/>
        </p:nvPicPr>
        <p:blipFill>
          <a:blip r:embed="rId6"/>
          <a:stretch>
            <a:fillRect/>
          </a:stretch>
        </p:blipFill>
        <p:spPr>
          <a:xfrm>
            <a:off x="8963536" y="4032975"/>
            <a:ext cx="3160483" cy="2473882"/>
          </a:xfrm>
          <a:prstGeom prst="rect">
            <a:avLst/>
          </a:prstGeom>
        </p:spPr>
      </p:pic>
    </p:spTree>
    <p:extLst>
      <p:ext uri="{BB962C8B-B14F-4D97-AF65-F5344CB8AC3E}">
        <p14:creationId xmlns:p14="http://schemas.microsoft.com/office/powerpoint/2010/main" val="2409645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beep.wav"/>
                                        </p:tgtEl>
                                      </p:cMediaNode>
                                    </p:audio>
                                  </p:subTnLst>
                                </p:cTn>
                              </p:par>
                            </p:childTnLst>
                          </p:cTn>
                        </p:par>
                        <p:par>
                          <p:cTn id="16" fill="hold">
                            <p:stCondLst>
                              <p:cond delay="0"/>
                            </p:stCondLst>
                            <p:childTnLst>
                              <p:par>
                                <p:cTn id="17" presetID="1"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beep.wav"/>
                                        </p:tgtEl>
                                      </p:cMediaNode>
                                    </p:audio>
                                  </p:subTnLst>
                                </p:cTn>
                              </p:par>
                            </p:childTnLst>
                          </p:cTn>
                        </p:par>
                        <p:par>
                          <p:cTn id="19" fill="hold">
                            <p:stCondLst>
                              <p:cond delay="1000"/>
                            </p:stCondLst>
                            <p:childTnLst>
                              <p:par>
                                <p:cTn id="20" presetID="1" presetClass="entr" presetSubtype="0"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beep.wav"/>
                                        </p:tgtEl>
                                      </p:cMediaNode>
                                    </p:audio>
                                  </p:subTnLst>
                                </p:cTn>
                              </p:par>
                            </p:childTnLst>
                          </p:cTn>
                        </p:par>
                        <p:par>
                          <p:cTn id="22" fill="hold">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eep.wav"/>
                                        </p:tgtEl>
                                      </p:cMediaNode>
                                    </p:audio>
                                  </p:subTnLst>
                                </p:cTn>
                              </p:par>
                            </p:childTnLst>
                          </p:cTn>
                        </p:par>
                        <p:par>
                          <p:cTn id="25" fill="hold">
                            <p:stCondLst>
                              <p:cond delay="3000"/>
                            </p:stCondLst>
                            <p:childTnLst>
                              <p:par>
                                <p:cTn id="26" presetID="1" presetClass="entr" presetSubtype="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eep.wav"/>
                                        </p:tgtEl>
                                      </p:cMediaNode>
                                    </p:audio>
                                  </p:subTnLst>
                                </p:cTn>
                              </p:par>
                            </p:childTnLst>
                          </p:cTn>
                        </p:par>
                        <p:par>
                          <p:cTn id="28" fill="hold">
                            <p:stCondLst>
                              <p:cond delay="4000"/>
                            </p:stCondLst>
                            <p:childTnLst>
                              <p:par>
                                <p:cTn id="29" presetID="1" presetClass="entr" presetSubtype="0" fill="hold" grpId="0"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eep.wav"/>
                                        </p:tgtEl>
                                      </p:cMediaNode>
                                    </p:audio>
                                  </p:subTnLst>
                                </p:cTn>
                              </p:par>
                            </p:childTnLst>
                          </p:cTn>
                        </p:par>
                        <p:par>
                          <p:cTn id="31" fill="hold">
                            <p:stCondLst>
                              <p:cond delay="5000"/>
                            </p:stCondLst>
                            <p:childTnLst>
                              <p:par>
                                <p:cTn id="32" presetID="1" presetClass="entr"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beep.wav"/>
                                        </p:tgtEl>
                                      </p:cMediaNode>
                                    </p:audio>
                                  </p:subTnLst>
                                </p:cTn>
                              </p:par>
                            </p:childTnLst>
                          </p:cTn>
                        </p:par>
                        <p:par>
                          <p:cTn id="34" fill="hold">
                            <p:stCondLst>
                              <p:cond delay="6000"/>
                            </p:stCondLst>
                            <p:childTnLst>
                              <p:par>
                                <p:cTn id="35" presetID="1" presetClass="entr" presetSubtype="0" fill="hold" grpId="0" nodeType="afterEffect">
                                  <p:stCondLst>
                                    <p:cond delay="1000"/>
                                  </p:stCondLst>
                                  <p:childTnLst>
                                    <p:set>
                                      <p:cBhvr>
                                        <p:cTn id="3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beep.wav"/>
                                        </p:tgtEl>
                                      </p:cMediaNode>
                                    </p:audio>
                                  </p:subTnLst>
                                </p:cTn>
                              </p:par>
                            </p:childTnLst>
                          </p:cTn>
                        </p:par>
                        <p:par>
                          <p:cTn id="37" fill="hold">
                            <p:stCondLst>
                              <p:cond delay="7000"/>
                            </p:stCondLst>
                            <p:childTnLst>
                              <p:par>
                                <p:cTn id="38" presetID="1" presetClass="entr" presetSubtype="0" fill="hold" grpId="0" nodeType="afterEffect">
                                  <p:stCondLst>
                                    <p:cond delay="1000"/>
                                  </p:stCondLst>
                                  <p:childTnLst>
                                    <p:set>
                                      <p:cBhvr>
                                        <p:cTn id="39"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beep.wav"/>
                                        </p:tgtEl>
                                      </p:cMediaNode>
                                    </p:audio>
                                  </p:subTnLst>
                                </p:cTn>
                              </p:par>
                            </p:childTnLst>
                          </p:cTn>
                        </p:par>
                        <p:par>
                          <p:cTn id="40" fill="hold">
                            <p:stCondLst>
                              <p:cond delay="8000"/>
                            </p:stCondLst>
                            <p:childTnLst>
                              <p:par>
                                <p:cTn id="41" presetID="1" presetClass="entr"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beep.wav"/>
                                        </p:tgtEl>
                                      </p:cMediaNode>
                                    </p:audio>
                                  </p:subTnLst>
                                </p:cTn>
                              </p:par>
                            </p:childTnLst>
                          </p:cTn>
                        </p:par>
                        <p:par>
                          <p:cTn id="43" fill="hold">
                            <p:stCondLst>
                              <p:cond delay="9000"/>
                            </p:stCondLst>
                            <p:childTnLst>
                              <p:par>
                                <p:cTn id="44" presetID="1" presetClass="entr" presetSubtype="0" fill="hold" grpId="0" nodeType="afterEffect">
                                  <p:stCondLst>
                                    <p:cond delay="1000"/>
                                  </p:stCondLst>
                                  <p:childTnLst>
                                    <p:set>
                                      <p:cBhvr>
                                        <p:cTn id="4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GU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5. Khóa lưỡng phân - Hoc24">
            <a:extLst>
              <a:ext uri="{FF2B5EF4-FFF2-40B4-BE49-F238E27FC236}">
                <a16:creationId xmlns:a16="http://schemas.microsoft.com/office/drawing/2014/main" id="{BC754D9D-9D9D-4E61-9033-9DFE6198BD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071" y="2506598"/>
            <a:ext cx="8479858" cy="40759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DB3740-D4F1-4928-A698-862402236B3B}"/>
              </a:ext>
            </a:extLst>
          </p:cNvPr>
          <p:cNvSpPr/>
          <p:nvPr/>
        </p:nvSpPr>
        <p:spPr>
          <a:xfrm>
            <a:off x="9016409" y="489098"/>
            <a:ext cx="3175591" cy="850604"/>
          </a:xfrm>
          <a:prstGeom prst="rect">
            <a:avLst/>
          </a:prstGeom>
          <a:solidFill>
            <a:schemeClr val="accent2">
              <a:lumMod val="20000"/>
              <a:lumOff val="80000"/>
            </a:schemeClr>
          </a:soli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CÂU HỎI 2</a:t>
            </a:r>
          </a:p>
        </p:txBody>
      </p:sp>
      <p:sp>
        <p:nvSpPr>
          <p:cNvPr id="16" name="TextBox 15">
            <a:extLst>
              <a:ext uri="{FF2B5EF4-FFF2-40B4-BE49-F238E27FC236}">
                <a16:creationId xmlns:a16="http://schemas.microsoft.com/office/drawing/2014/main" id="{73D4CCD8-EB4C-47DB-BEFC-88ED4253F854}"/>
              </a:ext>
            </a:extLst>
          </p:cNvPr>
          <p:cNvSpPr txBox="1"/>
          <p:nvPr/>
        </p:nvSpPr>
        <p:spPr>
          <a:xfrm>
            <a:off x="371366" y="489098"/>
            <a:ext cx="8479858" cy="2039213"/>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Có 3 cặp đặc điểm đã được dùng để phân loại: </a:t>
            </a:r>
          </a:p>
          <a:p>
            <a:pPr marL="800100" marR="0" lvl="1" indent="-342900" algn="just"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Kiểu th</a:t>
            </a:r>
            <a:r>
              <a:rPr lang="en-US" sz="2800" b="1" dirty="0">
                <a:solidFill>
                  <a:srgbClr val="FF0000"/>
                </a:solidFill>
                <a:latin typeface="Arial" panose="020B0604020202020204" pitchFamily="34" charset="0"/>
                <a:cs typeface="Arial" panose="020B0604020202020204" pitchFamily="34" charset="0"/>
              </a:rPr>
              <a:t>â</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n</a:t>
            </a:r>
          </a:p>
          <a:p>
            <a:pPr marL="800100" marR="0" lvl="1" indent="-342900" algn="just"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Kiểu mọc của lá</a:t>
            </a:r>
          </a:p>
          <a:p>
            <a:pPr marL="800100" marR="0" lvl="1" indent="-342900" algn="just"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Kiểu gân của lá</a:t>
            </a:r>
          </a:p>
        </p:txBody>
      </p:sp>
    </p:spTree>
    <p:extLst>
      <p:ext uri="{BB962C8B-B14F-4D97-AF65-F5344CB8AC3E}">
        <p14:creationId xmlns:p14="http://schemas.microsoft.com/office/powerpoint/2010/main" val="42903369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1E65A5A-5835-4500-9361-BB16A493DFE6}"/>
              </a:ext>
            </a:extLst>
          </p:cNvPr>
          <p:cNvSpPr txBox="1"/>
          <p:nvPr/>
        </p:nvSpPr>
        <p:spPr>
          <a:xfrm>
            <a:off x="514905" y="606975"/>
            <a:ext cx="11516851" cy="1384995"/>
          </a:xfrm>
          <a:prstGeom prst="rect">
            <a:avLst/>
          </a:prstGeom>
          <a:noFill/>
        </p:spPr>
        <p:txBody>
          <a:bodyPr wrap="square" rtlCol="0">
            <a:spAutoFit/>
          </a:bodyPr>
          <a:lstStyle/>
          <a:p>
            <a:r>
              <a:rPr lang="en-US" sz="2800" b="1" i="1" dirty="0">
                <a:solidFill>
                  <a:schemeClr val="accent2">
                    <a:lumMod val="75000"/>
                  </a:schemeClr>
                </a:solidFill>
                <a:latin typeface="Times New Roman" panose="02020603050405020304" pitchFamily="18" charset="0"/>
                <a:cs typeface="Times New Roman" panose="02020603050405020304" pitchFamily="18" charset="0"/>
              </a:rPr>
              <a:t>Cho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một</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số</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sinh</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cây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khế</a:t>
            </a:r>
            <a:r>
              <a:rPr lang="en-US" sz="2800" b="1" i="1" dirty="0">
                <a:solidFill>
                  <a:srgbClr val="FF0000"/>
                </a:solidFill>
                <a:latin typeface="Times New Roman" panose="02020603050405020304" pitchFamily="18" charset="0"/>
                <a:cs typeface="Times New Roman" panose="02020603050405020304" pitchFamily="18" charset="0"/>
              </a:rPr>
              <a:t>, con </a:t>
            </a:r>
            <a:r>
              <a:rPr lang="en-US" sz="2800" b="1" i="1" dirty="0" err="1">
                <a:solidFill>
                  <a:srgbClr val="FF0000"/>
                </a:solidFill>
                <a:latin typeface="Times New Roman" panose="02020603050405020304" pitchFamily="18" charset="0"/>
                <a:cs typeface="Times New Roman" panose="02020603050405020304" pitchFamily="18" charset="0"/>
              </a:rPr>
              <a:t>gà</a:t>
            </a:r>
            <a:r>
              <a:rPr lang="en-US" sz="2800" b="1" i="1" dirty="0">
                <a:solidFill>
                  <a:srgbClr val="FF0000"/>
                </a:solidFill>
                <a:latin typeface="Times New Roman" panose="02020603050405020304" pitchFamily="18" charset="0"/>
                <a:cs typeface="Times New Roman" panose="02020603050405020304" pitchFamily="18" charset="0"/>
              </a:rPr>
              <a:t>, con </a:t>
            </a:r>
            <a:r>
              <a:rPr lang="en-US" sz="2800" b="1" i="1" dirty="0" err="1">
                <a:solidFill>
                  <a:srgbClr val="FF0000"/>
                </a:solidFill>
                <a:latin typeface="Times New Roman" panose="02020603050405020304" pitchFamily="18" charset="0"/>
                <a:cs typeface="Times New Roman" panose="02020603050405020304" pitchFamily="18" charset="0"/>
              </a:rPr>
              <a:t>cá</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mập</a:t>
            </a:r>
            <a:r>
              <a:rPr lang="en-US" sz="2800" b="1" i="1" dirty="0">
                <a:solidFill>
                  <a:srgbClr val="FF0000"/>
                </a:solidFill>
                <a:latin typeface="Times New Roman" panose="02020603050405020304" pitchFamily="18" charset="0"/>
                <a:cs typeface="Times New Roman" panose="02020603050405020304" pitchFamily="18" charset="0"/>
              </a:rPr>
              <a:t>, con </a:t>
            </a:r>
            <a:r>
              <a:rPr lang="en-US" sz="2800" b="1" i="1" dirty="0" err="1">
                <a:solidFill>
                  <a:srgbClr val="FF0000"/>
                </a:solidFill>
                <a:latin typeface="Times New Roman" panose="02020603050405020304" pitchFamily="18" charset="0"/>
                <a:cs typeface="Times New Roman" panose="02020603050405020304" pitchFamily="18" charset="0"/>
              </a:rPr>
              <a:t>voi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Em</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xác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đặc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điểm</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đối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lập</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xây</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dựng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khóa</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l</a:t>
            </a:r>
            <a:r>
              <a:rPr lang="vi-VN" sz="2800" b="1" i="1" dirty="0">
                <a:solidFill>
                  <a:schemeClr val="accent2">
                    <a:lumMod val="75000"/>
                  </a:schemeClr>
                </a:solidFill>
                <a:latin typeface="Times New Roman" panose="02020603050405020304" pitchFamily="18" charset="0"/>
                <a:cs typeface="Times New Roman" panose="02020603050405020304" pitchFamily="18" charset="0"/>
              </a:rPr>
              <a:t>ư</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ỡng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phân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phân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loại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sinh</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trên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a:t>
            </a:r>
            <a:endParaRPr lang="vi-VN" sz="28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30" name="Picture 6" descr="Con gà trong tục ngữ Việt Nam - Binh Phuoc, Tin tuc Binh Phuoc, Tin mới  tỉnh Bình Phước">
            <a:extLst>
              <a:ext uri="{FF2B5EF4-FFF2-40B4-BE49-F238E27FC236}">
                <a16:creationId xmlns:a16="http://schemas.microsoft.com/office/drawing/2014/main" id="{100BBEA7-8D72-4F4F-B379-1D23A0D49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58" y="2069259"/>
            <a:ext cx="3126977" cy="17589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ợi ích bất ngờ từ cây khế">
            <a:extLst>
              <a:ext uri="{FF2B5EF4-FFF2-40B4-BE49-F238E27FC236}">
                <a16:creationId xmlns:a16="http://schemas.microsoft.com/office/drawing/2014/main" id="{F7885E58-F2FE-447B-A631-6419E33E7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128" y="3982995"/>
            <a:ext cx="2668566" cy="20092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Một cá mập tiết lộ chi tiết toàn bộ số tiền điện tử đang hold">
            <a:extLst>
              <a:ext uri="{FF2B5EF4-FFF2-40B4-BE49-F238E27FC236}">
                <a16:creationId xmlns:a16="http://schemas.microsoft.com/office/drawing/2014/main" id="{1324BFB8-45D8-4722-A3E8-B9FB57D7C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128" y="1991970"/>
            <a:ext cx="2668566" cy="18362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ả con voi trong vườn thú - Phòng GD&amp;DT Sa Thầy">
            <a:extLst>
              <a:ext uri="{FF2B5EF4-FFF2-40B4-BE49-F238E27FC236}">
                <a16:creationId xmlns:a16="http://schemas.microsoft.com/office/drawing/2014/main" id="{C419C0DC-A4FD-4170-828E-D64BBB815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635" y="4230512"/>
            <a:ext cx="3045199" cy="19282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E9709B-2BB8-4138-88B5-ED7689C62BE7}"/>
              </a:ext>
            </a:extLst>
          </p:cNvPr>
          <p:cNvSpPr txBox="1"/>
          <p:nvPr/>
        </p:nvSpPr>
        <p:spPr>
          <a:xfrm>
            <a:off x="4013386" y="160204"/>
            <a:ext cx="3236577"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56331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2704214" y="1082454"/>
            <a:ext cx="6783571" cy="1322171"/>
          </a:xfrm>
        </p:spPr>
        <p:txBody>
          <a:bodyPr/>
          <a:lstStyle/>
          <a:p>
            <a:pPr algn="ctr"/>
            <a:r>
              <a:rPr lang="en-US" sz="5400" dirty="0">
                <a:solidFill>
                  <a:srgbClr val="FF0000"/>
                </a:solidFill>
                <a:latin typeface="Times New Roman" panose="02020603050405020304" pitchFamily="18" charset="0"/>
                <a:cs typeface="Times New Roman" panose="02020603050405020304" pitchFamily="18" charset="0"/>
              </a:rPr>
              <a:t>KIỂM TRA BÀI CŨ</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729D4-A164-47A3-830D-E792BCE699E4}" type="slidenum">
              <a:rPr kumimoji="0" lang="en-US" sz="1000" b="0" i="0" u="none" strike="noStrike" kern="1200" cap="all" spc="150" normalizeH="0" baseline="0" noProof="0" smtClean="0">
                <a:ln>
                  <a:noFill/>
                </a:ln>
                <a:solidFill>
                  <a:prstClr val="black">
                    <a:tint val="75000"/>
                  </a:prstClr>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all" spc="150" normalizeH="0" baseline="0" noProof="0" dirty="0">
              <a:ln>
                <a:noFill/>
              </a:ln>
              <a:solidFill>
                <a:prstClr val="black">
                  <a:tint val="75000"/>
                </a:prstClr>
              </a:solidFill>
              <a:effectLst/>
              <a:uLnTx/>
              <a:uFillTx/>
              <a:latin typeface="Segoe UI Light"/>
              <a:ea typeface="+mn-ea"/>
              <a:cs typeface="+mn-cs"/>
            </a:endParaRPr>
          </a:p>
        </p:txBody>
      </p:sp>
      <p:pic>
        <p:nvPicPr>
          <p:cNvPr id="15" name="Graphic 14" descr="A lightbulb">
            <a:extLst>
              <a:ext uri="{FF2B5EF4-FFF2-40B4-BE49-F238E27FC236}">
                <a16:creationId xmlns:a16="http://schemas.microsoft.com/office/drawing/2014/main" id="{D5850EEC-F054-4268-8190-32BE386565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0730" y="2149475"/>
            <a:ext cx="4572000" cy="4572000"/>
          </a:xfrm>
          <a:prstGeom prst="rect">
            <a:avLst/>
          </a:prstGeom>
        </p:spPr>
      </p:pic>
    </p:spTree>
    <p:extLst>
      <p:ext uri="{BB962C8B-B14F-4D97-AF65-F5344CB8AC3E}">
        <p14:creationId xmlns:p14="http://schemas.microsoft.com/office/powerpoint/2010/main" val="237990518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1536F0C7-531B-4C2C-94E5-3503EEC37009}"/>
              </a:ext>
            </a:extLst>
          </p:cNvPr>
          <p:cNvGraphicFramePr>
            <a:graphicFrameLocks noGrp="1"/>
          </p:cNvGraphicFramePr>
          <p:nvPr>
            <p:extLst>
              <p:ext uri="{D42A27DB-BD31-4B8C-83A1-F6EECF244321}">
                <p14:modId xmlns:p14="http://schemas.microsoft.com/office/powerpoint/2010/main" val="2335266980"/>
              </p:ext>
            </p:extLst>
          </p:nvPr>
        </p:nvGraphicFramePr>
        <p:xfrm>
          <a:off x="1963270" y="2161031"/>
          <a:ext cx="7286229" cy="3017520"/>
        </p:xfrm>
        <a:graphic>
          <a:graphicData uri="http://schemas.openxmlformats.org/drawingml/2006/table">
            <a:tbl>
              <a:tblPr firstRow="1" bandRow="1"/>
              <a:tblGrid>
                <a:gridCol w="1900518">
                  <a:extLst>
                    <a:ext uri="{9D8B030D-6E8A-4147-A177-3AD203B41FA5}">
                      <a16:colId xmlns:a16="http://schemas.microsoft.com/office/drawing/2014/main" val="2921848261"/>
                    </a:ext>
                  </a:extLst>
                </a:gridCol>
                <a:gridCol w="1862582">
                  <a:extLst>
                    <a:ext uri="{9D8B030D-6E8A-4147-A177-3AD203B41FA5}">
                      <a16:colId xmlns:a16="http://schemas.microsoft.com/office/drawing/2014/main" val="3560827945"/>
                    </a:ext>
                  </a:extLst>
                </a:gridCol>
                <a:gridCol w="2061882">
                  <a:extLst>
                    <a:ext uri="{9D8B030D-6E8A-4147-A177-3AD203B41FA5}">
                      <a16:colId xmlns:a16="http://schemas.microsoft.com/office/drawing/2014/main" val="128831562"/>
                    </a:ext>
                  </a:extLst>
                </a:gridCol>
                <a:gridCol w="1461247">
                  <a:extLst>
                    <a:ext uri="{9D8B030D-6E8A-4147-A177-3AD203B41FA5}">
                      <a16:colId xmlns:a16="http://schemas.microsoft.com/office/drawing/2014/main" val="1523629053"/>
                    </a:ext>
                  </a:extLst>
                </a:gridCol>
              </a:tblGrid>
              <a:tr h="367753">
                <a:tc>
                  <a:txBody>
                    <a:bodyPr/>
                    <a:lstStyle/>
                    <a:p>
                      <a:endParaRPr lang="en-US" dirty="0"/>
                    </a:p>
                  </a:txBody>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Khả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di </a:t>
                      </a:r>
                      <a:r>
                        <a:rPr lang="en-US" sz="2800" dirty="0" err="1">
                          <a:solidFill>
                            <a:srgbClr val="FF0000"/>
                          </a:solidFill>
                          <a:latin typeface="Times New Roman" panose="02020603050405020304" pitchFamily="18" charset="0"/>
                          <a:cs typeface="Times New Roman" panose="02020603050405020304" pitchFamily="18" charset="0"/>
                        </a:rPr>
                        <a:t>chuyển</a:t>
                      </a:r>
                      <a:endParaRPr lang="en-US" sz="28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tr</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endParaRPr lang="en-US" sz="28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cánh</a:t>
                      </a:r>
                      <a:endParaRPr lang="en-US" sz="28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4759389"/>
                  </a:ext>
                </a:extLst>
              </a:tr>
              <a:tr h="370840">
                <a:tc>
                  <a:txBody>
                    <a:bodyPr/>
                    <a:lstStyle/>
                    <a:p>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khế</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Không</a:t>
                      </a:r>
                      <a:endParaRPr lang="en-US" sz="28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Cạn</a:t>
                      </a:r>
                      <a:endParaRPr lang="en-US" sz="28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142606841"/>
                  </a:ext>
                </a:extLst>
              </a:tr>
              <a:tr h="370840">
                <a:tc>
                  <a:txBody>
                    <a:bodyPr/>
                    <a:lstStyle/>
                    <a:p>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gà</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Có</a:t>
                      </a:r>
                      <a:endParaRPr lang="en-US" sz="28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FF"/>
                          </a:solidFill>
                          <a:latin typeface="Times New Roman" panose="02020603050405020304" pitchFamily="18" charset="0"/>
                          <a:cs typeface="Times New Roman" panose="02020603050405020304" pitchFamily="18" charset="0"/>
                        </a:rPr>
                        <a:t>Cạn</a:t>
                      </a:r>
                      <a:endParaRPr lang="en-US" sz="28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0000FF"/>
                          </a:solidFill>
                          <a:latin typeface="Times New Roman" panose="02020603050405020304" pitchFamily="18" charset="0"/>
                          <a:cs typeface="Times New Roman" panose="02020603050405020304" pitchFamily="18" charset="0"/>
                        </a:rPr>
                        <a:t>Có</a:t>
                      </a:r>
                      <a:endParaRPr lang="en-US" sz="2800" dirty="0">
                        <a:solidFill>
                          <a:srgbClr val="0000FF"/>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29056469"/>
                  </a:ext>
                </a:extLst>
              </a:tr>
              <a:tr h="370840">
                <a:tc>
                  <a:txBody>
                    <a:bodyPr/>
                    <a:lstStyle/>
                    <a:p>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FF"/>
                          </a:solidFill>
                          <a:latin typeface="Times New Roman" panose="02020603050405020304" pitchFamily="18" charset="0"/>
                          <a:cs typeface="Times New Roman" panose="02020603050405020304" pitchFamily="18" charset="0"/>
                        </a:rPr>
                        <a:t>Cạn</a:t>
                      </a:r>
                      <a:endParaRPr lang="en-US" sz="28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194723824"/>
                  </a:ext>
                </a:extLst>
              </a:tr>
              <a:tr h="370840">
                <a:tc>
                  <a:txBody>
                    <a:bodyPr/>
                    <a:lstStyle/>
                    <a:p>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mập</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N</a:t>
                      </a:r>
                      <a:r>
                        <a:rPr lang="vi-VN" sz="2800" dirty="0">
                          <a:solidFill>
                            <a:srgbClr val="0000FF"/>
                          </a:solidFill>
                          <a:latin typeface="Times New Roman" panose="02020603050405020304" pitchFamily="18" charset="0"/>
                          <a:cs typeface="Times New Roman" panose="02020603050405020304" pitchFamily="18" charset="0"/>
                        </a:rPr>
                        <a:t>ư</a:t>
                      </a:r>
                      <a:r>
                        <a:rPr lang="en-US" sz="2800" dirty="0" err="1">
                          <a:solidFill>
                            <a:srgbClr val="0000FF"/>
                          </a:solidFill>
                          <a:latin typeface="Times New Roman" panose="02020603050405020304" pitchFamily="18" charset="0"/>
                          <a:cs typeface="Times New Roman" panose="02020603050405020304" pitchFamily="18" charset="0"/>
                        </a:rPr>
                        <a:t>ớc</a:t>
                      </a:r>
                      <a:endParaRPr lang="en-US" sz="28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rgbClr val="0000FF"/>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972000751"/>
                  </a:ext>
                </a:extLst>
              </a:tr>
            </a:tbl>
          </a:graphicData>
        </a:graphic>
      </p:graphicFrame>
      <p:cxnSp>
        <p:nvCxnSpPr>
          <p:cNvPr id="18" name="Straight Connector 17">
            <a:extLst>
              <a:ext uri="{FF2B5EF4-FFF2-40B4-BE49-F238E27FC236}">
                <a16:creationId xmlns:a16="http://schemas.microsoft.com/office/drawing/2014/main" id="{6DE1D07A-C612-4058-9EA4-71C09F80115F}"/>
              </a:ext>
            </a:extLst>
          </p:cNvPr>
          <p:cNvCxnSpPr>
            <a:cxnSpLocks/>
          </p:cNvCxnSpPr>
          <p:nvPr/>
        </p:nvCxnSpPr>
        <p:spPr>
          <a:xfrm>
            <a:off x="1963270" y="2162323"/>
            <a:ext cx="1873624" cy="930501"/>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A31A930-B61D-4E4E-891D-603A127FD372}"/>
              </a:ext>
            </a:extLst>
          </p:cNvPr>
          <p:cNvSpPr txBox="1"/>
          <p:nvPr/>
        </p:nvSpPr>
        <p:spPr>
          <a:xfrm>
            <a:off x="1963270" y="2627573"/>
            <a:ext cx="1333009" cy="461665"/>
          </a:xfrm>
          <a:prstGeom prst="rect">
            <a:avLst/>
          </a:prstGeom>
          <a:noFill/>
        </p:spPr>
        <p:txBody>
          <a:bodyPr wrap="square" rtlCol="0">
            <a:spAutoFit/>
          </a:bodyPr>
          <a:lstStyle/>
          <a:p>
            <a:r>
              <a:rPr lang="en-US" sz="2400" b="1" dirty="0" err="1">
                <a:solidFill>
                  <a:srgbClr val="0000FF"/>
                </a:solidFill>
                <a:latin typeface="Times New Roman" panose="02020603050405020304" pitchFamily="18" charset="0"/>
                <a:cs typeface="Times New Roman" panose="02020603050405020304" pitchFamily="18" charset="0"/>
              </a:rPr>
              <a:t>Sinh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vật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2095105-EE79-414B-8996-B78ADB787176}"/>
              </a:ext>
            </a:extLst>
          </p:cNvPr>
          <p:cNvSpPr txBox="1"/>
          <p:nvPr/>
        </p:nvSpPr>
        <p:spPr>
          <a:xfrm>
            <a:off x="2529477" y="2161031"/>
            <a:ext cx="1533604" cy="461665"/>
          </a:xfrm>
          <a:prstGeom prst="rect">
            <a:avLst/>
          </a:prstGeom>
          <a:noFill/>
        </p:spPr>
        <p:txBody>
          <a:bodyPr wrap="square" rtlCol="0">
            <a:spAutoFit/>
          </a:bodyPr>
          <a:lstStyle/>
          <a:p>
            <a:r>
              <a:rPr lang="en-US" sz="2400" b="1" dirty="0" err="1">
                <a:solidFill>
                  <a:srgbClr val="0000FF"/>
                </a:solidFill>
                <a:latin typeface="Times New Roman" panose="02020603050405020304" pitchFamily="18" charset="0"/>
                <a:cs typeface="Times New Roman" panose="02020603050405020304" pitchFamily="18" charset="0"/>
              </a:rPr>
              <a:t>Đặc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điểm</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B06B57B-72E5-45A4-9C56-ACCD0E569FF0}"/>
              </a:ext>
            </a:extLst>
          </p:cNvPr>
          <p:cNvSpPr/>
          <p:nvPr/>
        </p:nvSpPr>
        <p:spPr>
          <a:xfrm>
            <a:off x="932228" y="662499"/>
            <a:ext cx="9215921" cy="584775"/>
          </a:xfrm>
          <a:prstGeom prst="rect">
            <a:avLst/>
          </a:prstGeom>
        </p:spPr>
        <p:txBody>
          <a:bodyPr wrap="none">
            <a:spAutoFit/>
          </a:bodyPr>
          <a:lstStyle/>
          <a:p>
            <a:pPr marL="66675" algn="just">
              <a:spcBef>
                <a:spcPts val="5"/>
              </a:spcBef>
              <a:spcAft>
                <a:spcPts val="0"/>
              </a:spcAft>
            </a:pPr>
            <a:r>
              <a:rPr lang="vi-VN" sz="3200" dirty="0">
                <a:solidFill>
                  <a:srgbClr val="FF0000"/>
                </a:solidFill>
                <a:latin typeface="Times New Roman" panose="02020603050405020304" pitchFamily="18" charset="0"/>
                <a:ea typeface="Times New Roman" panose="02020603050405020304" pitchFamily="18" charset="0"/>
              </a:rPr>
              <a:t>BẢNG ĐẶC ĐIỂM ĐỐI LẬP CỦA CÁC SINH VẬT: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3163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BF712B9-7569-4751-BF5B-DB50EEB7DC00}"/>
              </a:ext>
            </a:extLst>
          </p:cNvPr>
          <p:cNvSpPr txBox="1"/>
          <p:nvPr/>
        </p:nvSpPr>
        <p:spPr>
          <a:xfrm>
            <a:off x="2519949" y="94743"/>
            <a:ext cx="3758628" cy="523220"/>
          </a:xfrm>
          <a:prstGeom prst="rect">
            <a:avLst/>
          </a:prstGeom>
          <a:noFill/>
        </p:spPr>
        <p:txBody>
          <a:bodyPr wrap="square" rtlCol="0">
            <a:spAutoFit/>
          </a:bodyPr>
          <a:lstStyle/>
          <a:p>
            <a:pPr algn="ctr"/>
            <a:r>
              <a:rPr lang="en-US" sz="2800" b="1" dirty="0" err="1">
                <a:solidFill>
                  <a:schemeClr val="accent2">
                    <a:lumMod val="75000"/>
                  </a:schemeClr>
                </a:solidFill>
                <a:latin typeface="Arial" panose="020B0604020202020204" pitchFamily="34" charset="0"/>
                <a:cs typeface="Arial" panose="020B0604020202020204" pitchFamily="34" charset="0"/>
              </a:rPr>
              <a:t>Nhóm</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sinh</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vật</a:t>
            </a:r>
            <a:endParaRPr lang="vi-VN" sz="2800" b="1" dirty="0">
              <a:solidFill>
                <a:schemeClr val="accent2">
                  <a:lumMod val="75000"/>
                </a:schemeClr>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698359E4-BBE2-4F2F-B59F-0DAAB1D8FB2B}"/>
              </a:ext>
            </a:extLst>
          </p:cNvPr>
          <p:cNvCxnSpPr>
            <a:cxnSpLocks/>
          </p:cNvCxnSpPr>
          <p:nvPr/>
        </p:nvCxnSpPr>
        <p:spPr>
          <a:xfrm>
            <a:off x="4276535" y="502111"/>
            <a:ext cx="0" cy="11376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AE01AA-81E6-4526-A002-B1A45F6A5DF4}"/>
              </a:ext>
            </a:extLst>
          </p:cNvPr>
          <p:cNvCxnSpPr>
            <a:cxnSpLocks/>
          </p:cNvCxnSpPr>
          <p:nvPr/>
        </p:nvCxnSpPr>
        <p:spPr>
          <a:xfrm flipV="1">
            <a:off x="2166592" y="1639797"/>
            <a:ext cx="4002795" cy="15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90BA06-1B80-416F-84C1-DD3267ECC4BB}"/>
              </a:ext>
            </a:extLst>
          </p:cNvPr>
          <p:cNvCxnSpPr>
            <a:cxnSpLocks/>
          </p:cNvCxnSpPr>
          <p:nvPr/>
        </p:nvCxnSpPr>
        <p:spPr>
          <a:xfrm>
            <a:off x="6170371" y="1646484"/>
            <a:ext cx="5983" cy="1018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EAA36A0-FFE2-4A05-8421-669926AD37A7}"/>
              </a:ext>
            </a:extLst>
          </p:cNvPr>
          <p:cNvSpPr txBox="1"/>
          <p:nvPr/>
        </p:nvSpPr>
        <p:spPr>
          <a:xfrm>
            <a:off x="4392409" y="705450"/>
            <a:ext cx="3499125" cy="523220"/>
          </a:xfrm>
          <a:prstGeom prst="rect">
            <a:avLst/>
          </a:prstGeom>
          <a:solidFill>
            <a:srgbClr val="FDDFE8"/>
          </a:solidFill>
        </p:spPr>
        <p:txBody>
          <a:bodyPr wrap="square" rtlCol="0">
            <a:spAutoFit/>
          </a:bodyPr>
          <a:lstStyle/>
          <a:p>
            <a:pPr algn="ctr"/>
            <a:r>
              <a:rPr lang="en-US" sz="2800" dirty="0" err="1">
                <a:latin typeface="Arial" panose="020B0604020202020204" pitchFamily="34" charset="0"/>
                <a:cs typeface="Arial" panose="020B0604020202020204" pitchFamily="34" charset="0"/>
              </a:rPr>
              <a:t>Khả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năng</a:t>
            </a:r>
            <a:r>
              <a:rPr lang="en-US" sz="2800" dirty="0">
                <a:latin typeface="Arial" panose="020B0604020202020204" pitchFamily="34" charset="0"/>
                <a:cs typeface="Arial" panose="020B0604020202020204" pitchFamily="34" charset="0"/>
              </a:rPr>
              <a:t> di </a:t>
            </a:r>
            <a:r>
              <a:rPr lang="en-US" sz="2800" dirty="0" err="1">
                <a:latin typeface="Arial" panose="020B0604020202020204" pitchFamily="34" charset="0"/>
                <a:cs typeface="Arial" panose="020B0604020202020204" pitchFamily="34" charset="0"/>
              </a:rPr>
              <a:t>chuyển</a:t>
            </a:r>
            <a:endParaRPr lang="vi-VN" sz="2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73BA14F-9D21-4FF0-9565-DAE02FE196B2}"/>
              </a:ext>
            </a:extLst>
          </p:cNvPr>
          <p:cNvSpPr txBox="1"/>
          <p:nvPr/>
        </p:nvSpPr>
        <p:spPr>
          <a:xfrm>
            <a:off x="762004" y="1202817"/>
            <a:ext cx="1562076" cy="523220"/>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Không</a:t>
            </a:r>
            <a:endParaRPr lang="vi-VN" sz="2800"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E16109B-0A9E-445A-92C5-9E6B7A88CA27}"/>
              </a:ext>
            </a:extLst>
          </p:cNvPr>
          <p:cNvSpPr txBox="1"/>
          <p:nvPr/>
        </p:nvSpPr>
        <p:spPr>
          <a:xfrm>
            <a:off x="5998530" y="1202817"/>
            <a:ext cx="851208" cy="523220"/>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Có</a:t>
            </a:r>
            <a:endParaRPr lang="vi-VN" sz="2800" dirty="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C1431D9-B114-47E6-9E97-88652D6B1BDB}"/>
              </a:ext>
            </a:extLst>
          </p:cNvPr>
          <p:cNvSpPr txBox="1"/>
          <p:nvPr/>
        </p:nvSpPr>
        <p:spPr>
          <a:xfrm>
            <a:off x="1087922" y="4788968"/>
            <a:ext cx="2094498" cy="523220"/>
          </a:xfrm>
          <a:prstGeom prst="rect">
            <a:avLst/>
          </a:prstGeom>
          <a:noFill/>
        </p:spPr>
        <p:txBody>
          <a:bodyPr wrap="square" rtlCol="0">
            <a:spAutoFit/>
          </a:bodyPr>
          <a:lstStyle/>
          <a:p>
            <a:pPr algn="ctr"/>
            <a:r>
              <a:rPr lang="en-US" sz="2800" dirty="0" err="1">
                <a:latin typeface="Arial" panose="020B0604020202020204" pitchFamily="34" charset="0"/>
                <a:cs typeface="Arial" panose="020B0604020202020204" pitchFamily="34" charset="0"/>
              </a:rPr>
              <a:t>Cây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khế</a:t>
            </a:r>
            <a:endParaRPr lang="vi-VN"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50F665C-4EC5-470B-88C3-7178D40F0CD8}"/>
              </a:ext>
            </a:extLst>
          </p:cNvPr>
          <p:cNvSpPr txBox="1"/>
          <p:nvPr/>
        </p:nvSpPr>
        <p:spPr>
          <a:xfrm>
            <a:off x="6263799" y="1851049"/>
            <a:ext cx="2896720" cy="523220"/>
          </a:xfrm>
          <a:prstGeom prst="rect">
            <a:avLst/>
          </a:prstGeom>
          <a:solidFill>
            <a:schemeClr val="accent4">
              <a:lumMod val="20000"/>
              <a:lumOff val="80000"/>
            </a:schemeClr>
          </a:solidFill>
        </p:spPr>
        <p:txBody>
          <a:bodyPr wrap="square" rtlCol="0">
            <a:spAutoFit/>
          </a:bodyPr>
          <a:lstStyle/>
          <a:p>
            <a:pPr algn="ctr"/>
            <a:r>
              <a:rPr lang="en-US" sz="2800" dirty="0" err="1">
                <a:latin typeface="Arial" panose="020B0604020202020204" pitchFamily="34" charset="0"/>
                <a:cs typeface="Arial" panose="020B0604020202020204" pitchFamily="34" charset="0"/>
              </a:rPr>
              <a:t>Môi</a:t>
            </a:r>
            <a:r>
              <a:rPr lang="en-US" sz="2800" dirty="0">
                <a:latin typeface="Arial" panose="020B0604020202020204" pitchFamily="34" charset="0"/>
                <a:cs typeface="Arial" panose="020B0604020202020204" pitchFamily="34" charset="0"/>
              </a:rPr>
              <a:t> tr</a:t>
            </a:r>
            <a:r>
              <a:rPr lang="vi-VN" sz="2800" dirty="0">
                <a:latin typeface="Arial" panose="020B0604020202020204" pitchFamily="34" charset="0"/>
                <a:cs typeface="Arial" panose="020B0604020202020204" pitchFamily="34" charset="0"/>
              </a:rPr>
              <a:t>ư</a:t>
            </a:r>
            <a:r>
              <a:rPr lang="en-US" sz="2800" dirty="0" err="1">
                <a:latin typeface="Arial" panose="020B0604020202020204" pitchFamily="34" charset="0"/>
                <a:cs typeface="Arial" panose="020B0604020202020204" pitchFamily="34" charset="0"/>
              </a:rPr>
              <a:t>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endParaRPr lang="vi-VN" sz="28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8A7331A-E914-4D21-90C4-76459B8D4908}"/>
              </a:ext>
            </a:extLst>
          </p:cNvPr>
          <p:cNvSpPr txBox="1"/>
          <p:nvPr/>
        </p:nvSpPr>
        <p:spPr>
          <a:xfrm>
            <a:off x="2792519" y="2268049"/>
            <a:ext cx="1297780"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N</a:t>
            </a:r>
            <a:r>
              <a:rPr lang="vi-VN" sz="2800" dirty="0">
                <a:solidFill>
                  <a:srgbClr val="FF0000"/>
                </a:solidFill>
                <a:latin typeface="Arial" panose="020B0604020202020204" pitchFamily="34" charset="0"/>
                <a:cs typeface="Arial" panose="020B0604020202020204" pitchFamily="34" charset="0"/>
              </a:rPr>
              <a:t>ư</a:t>
            </a:r>
            <a:r>
              <a:rPr lang="en-US" sz="2800" dirty="0" err="1">
                <a:solidFill>
                  <a:srgbClr val="FF0000"/>
                </a:solidFill>
                <a:latin typeface="Arial" panose="020B0604020202020204" pitchFamily="34" charset="0"/>
                <a:cs typeface="Arial" panose="020B0604020202020204" pitchFamily="34" charset="0"/>
              </a:rPr>
              <a:t>ớc</a:t>
            </a:r>
            <a:endParaRPr lang="vi-VN" sz="2800" dirty="0">
              <a:solidFill>
                <a:srgbClr val="FF000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C831250B-9D9C-4CAB-984B-6FA9C2570AE3}"/>
              </a:ext>
            </a:extLst>
          </p:cNvPr>
          <p:cNvCxnSpPr>
            <a:cxnSpLocks/>
          </p:cNvCxnSpPr>
          <p:nvPr/>
        </p:nvCxnSpPr>
        <p:spPr>
          <a:xfrm flipV="1">
            <a:off x="4043153" y="2672354"/>
            <a:ext cx="4830762" cy="4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0D9B630-7DC6-4BF2-BCC3-4E701470163C}"/>
              </a:ext>
            </a:extLst>
          </p:cNvPr>
          <p:cNvSpPr txBox="1"/>
          <p:nvPr/>
        </p:nvSpPr>
        <p:spPr>
          <a:xfrm>
            <a:off x="8818613" y="2313576"/>
            <a:ext cx="874745" cy="523220"/>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Cạn</a:t>
            </a:r>
            <a:endParaRPr lang="vi-VN" sz="2800" dirty="0">
              <a:solidFill>
                <a:srgbClr val="FF0000"/>
              </a:solidFill>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906939F7-5798-4A51-9451-69C7A754FF27}"/>
              </a:ext>
            </a:extLst>
          </p:cNvPr>
          <p:cNvCxnSpPr>
            <a:cxnSpLocks/>
          </p:cNvCxnSpPr>
          <p:nvPr/>
        </p:nvCxnSpPr>
        <p:spPr>
          <a:xfrm>
            <a:off x="4039809" y="2700530"/>
            <a:ext cx="8393" cy="2131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C709B3D-D5CB-49BF-B33F-F09FAB3851BF}"/>
              </a:ext>
            </a:extLst>
          </p:cNvPr>
          <p:cNvSpPr txBox="1"/>
          <p:nvPr/>
        </p:nvSpPr>
        <p:spPr>
          <a:xfrm>
            <a:off x="3255226" y="4741178"/>
            <a:ext cx="1747341" cy="523220"/>
          </a:xfrm>
          <a:prstGeom prst="rect">
            <a:avLst/>
          </a:prstGeom>
          <a:noFill/>
        </p:spPr>
        <p:txBody>
          <a:bodyPr wrap="square" rtlCol="0">
            <a:spAutoFit/>
          </a:bodyPr>
          <a:lstStyle/>
          <a:p>
            <a:pPr algn="ctr"/>
            <a:r>
              <a:rPr lang="en-US" sz="2800" dirty="0" err="1">
                <a:latin typeface="Arial" panose="020B0604020202020204" pitchFamily="34" charset="0"/>
                <a:cs typeface="Arial" panose="020B0604020202020204" pitchFamily="34" charset="0"/>
              </a:rPr>
              <a:t>Cá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mập</a:t>
            </a:r>
            <a:endParaRPr lang="vi-VN" sz="2800" dirty="0">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1499E4CE-C0EB-484E-B30C-A80A8FCCB575}"/>
              </a:ext>
            </a:extLst>
          </p:cNvPr>
          <p:cNvCxnSpPr>
            <a:cxnSpLocks/>
          </p:cNvCxnSpPr>
          <p:nvPr/>
        </p:nvCxnSpPr>
        <p:spPr>
          <a:xfrm>
            <a:off x="2176182" y="1668763"/>
            <a:ext cx="5887" cy="32740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221958-A230-46C0-86EC-3B43FC761193}"/>
              </a:ext>
            </a:extLst>
          </p:cNvPr>
          <p:cNvCxnSpPr>
            <a:cxnSpLocks/>
          </p:cNvCxnSpPr>
          <p:nvPr/>
        </p:nvCxnSpPr>
        <p:spPr>
          <a:xfrm>
            <a:off x="8867932" y="2660987"/>
            <a:ext cx="5983" cy="1018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CDA9681-52C7-4D7F-9924-02CD79FEFB59}"/>
              </a:ext>
            </a:extLst>
          </p:cNvPr>
          <p:cNvSpPr txBox="1"/>
          <p:nvPr/>
        </p:nvSpPr>
        <p:spPr>
          <a:xfrm>
            <a:off x="8923234" y="2903354"/>
            <a:ext cx="1616715" cy="523220"/>
          </a:xfrm>
          <a:prstGeom prst="rect">
            <a:avLst/>
          </a:prstGeom>
          <a:solidFill>
            <a:schemeClr val="bg2">
              <a:lumMod val="20000"/>
              <a:lumOff val="80000"/>
            </a:schemeClr>
          </a:solidFill>
        </p:spPr>
        <p:txBody>
          <a:bodyPr wrap="square" rtlCol="0">
            <a:spAutoFit/>
          </a:bodyPr>
          <a:lstStyle/>
          <a:p>
            <a:pPr algn="ct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endParaRPr lang="vi-VN" sz="28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8676180-B9C7-4E22-9277-FA7D1A847166}"/>
              </a:ext>
            </a:extLst>
          </p:cNvPr>
          <p:cNvSpPr txBox="1"/>
          <p:nvPr/>
        </p:nvSpPr>
        <p:spPr>
          <a:xfrm>
            <a:off x="6278577" y="3286089"/>
            <a:ext cx="899639" cy="523220"/>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Có</a:t>
            </a:r>
            <a:endParaRPr lang="vi-VN" sz="2800" dirty="0">
              <a:solidFill>
                <a:srgbClr val="FF0000"/>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A8181176-EAA0-4DCA-BEF0-4E02D3449DDE}"/>
              </a:ext>
            </a:extLst>
          </p:cNvPr>
          <p:cNvCxnSpPr>
            <a:cxnSpLocks/>
          </p:cNvCxnSpPr>
          <p:nvPr/>
        </p:nvCxnSpPr>
        <p:spPr>
          <a:xfrm flipV="1">
            <a:off x="7135906" y="3699358"/>
            <a:ext cx="3269588" cy="11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56D564C-4219-48A3-8336-27F21AFB7083}"/>
              </a:ext>
            </a:extLst>
          </p:cNvPr>
          <p:cNvSpPr txBox="1"/>
          <p:nvPr/>
        </p:nvSpPr>
        <p:spPr>
          <a:xfrm>
            <a:off x="10433976" y="3355438"/>
            <a:ext cx="1297780" cy="523220"/>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Không</a:t>
            </a:r>
            <a:endParaRPr lang="vi-VN" sz="2800" dirty="0">
              <a:solidFill>
                <a:srgbClr val="FF0000"/>
              </a:solidFill>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A942B319-8DEC-424D-9F40-1155492FD9EB}"/>
              </a:ext>
            </a:extLst>
          </p:cNvPr>
          <p:cNvCxnSpPr>
            <a:cxnSpLocks/>
          </p:cNvCxnSpPr>
          <p:nvPr/>
        </p:nvCxnSpPr>
        <p:spPr>
          <a:xfrm>
            <a:off x="7135906" y="3699358"/>
            <a:ext cx="0" cy="12373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03D12B5-9F6D-44E3-B19E-AF6E978F9828}"/>
              </a:ext>
            </a:extLst>
          </p:cNvPr>
          <p:cNvSpPr txBox="1"/>
          <p:nvPr/>
        </p:nvSpPr>
        <p:spPr>
          <a:xfrm>
            <a:off x="6278577" y="4831917"/>
            <a:ext cx="161671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Con </a:t>
            </a:r>
            <a:r>
              <a:rPr lang="en-US" sz="2800" dirty="0" err="1">
                <a:latin typeface="Arial" panose="020B0604020202020204" pitchFamily="34" charset="0"/>
                <a:cs typeface="Arial" panose="020B0604020202020204" pitchFamily="34" charset="0"/>
              </a:rPr>
              <a:t>gà</a:t>
            </a:r>
            <a:endParaRPr lang="vi-VN" sz="2800" dirty="0">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E5C223C9-B697-4A24-8C62-5F424181D553}"/>
              </a:ext>
            </a:extLst>
          </p:cNvPr>
          <p:cNvCxnSpPr>
            <a:cxnSpLocks/>
          </p:cNvCxnSpPr>
          <p:nvPr/>
        </p:nvCxnSpPr>
        <p:spPr>
          <a:xfrm>
            <a:off x="10405494" y="3689600"/>
            <a:ext cx="0" cy="11423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C315B89-3939-4536-8160-D70CDDF384F0}"/>
              </a:ext>
            </a:extLst>
          </p:cNvPr>
          <p:cNvSpPr txBox="1"/>
          <p:nvPr/>
        </p:nvSpPr>
        <p:spPr>
          <a:xfrm>
            <a:off x="9597891" y="4788968"/>
            <a:ext cx="161671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Con </a:t>
            </a:r>
            <a:r>
              <a:rPr lang="en-US" sz="2800" dirty="0" err="1">
                <a:latin typeface="Arial" panose="020B0604020202020204" pitchFamily="34" charset="0"/>
                <a:cs typeface="Arial" panose="020B0604020202020204" pitchFamily="34" charset="0"/>
              </a:rPr>
              <a:t>voi</a:t>
            </a:r>
            <a:endParaRPr lang="vi-VN" sz="2800" dirty="0">
              <a:latin typeface="Arial" panose="020B0604020202020204" pitchFamily="34" charset="0"/>
              <a:cs typeface="Arial" panose="020B0604020202020204" pitchFamily="34" charset="0"/>
            </a:endParaRPr>
          </a:p>
        </p:txBody>
      </p:sp>
      <p:pic>
        <p:nvPicPr>
          <p:cNvPr id="47" name="Picture 10" descr="Lợi ích bất ngờ từ cây khế">
            <a:extLst>
              <a:ext uri="{FF2B5EF4-FFF2-40B4-BE49-F238E27FC236}">
                <a16:creationId xmlns:a16="http://schemas.microsoft.com/office/drawing/2014/main" id="{7F433034-A121-417D-A9C4-735B44525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338" y="5312188"/>
            <a:ext cx="1409255" cy="106981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on gà trong tục ngữ Việt Nam - Binh Phuoc, Tin tuc Binh Phuoc, Tin mới  tỉnh Bình Phước">
            <a:extLst>
              <a:ext uri="{FF2B5EF4-FFF2-40B4-BE49-F238E27FC236}">
                <a16:creationId xmlns:a16="http://schemas.microsoft.com/office/drawing/2014/main" id="{9C115B03-4CAD-42F0-94DD-FED8E9493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799" y="5312188"/>
            <a:ext cx="1940963" cy="10917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Một cá mập tiết lộ chi tiết toàn bộ số tiền điện tử đang hold">
            <a:extLst>
              <a:ext uri="{FF2B5EF4-FFF2-40B4-BE49-F238E27FC236}">
                <a16:creationId xmlns:a16="http://schemas.microsoft.com/office/drawing/2014/main" id="{4DD59070-4334-41A7-8C59-8579AED83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437" y="5290169"/>
            <a:ext cx="1586763" cy="109183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Tả con voi trong vườn thú - Phòng GD&amp;DT Sa Thầy">
            <a:extLst>
              <a:ext uri="{FF2B5EF4-FFF2-40B4-BE49-F238E27FC236}">
                <a16:creationId xmlns:a16="http://schemas.microsoft.com/office/drawing/2014/main" id="{185F531B-6638-4A86-A21F-63035EA3D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7891" y="5234860"/>
            <a:ext cx="1689520" cy="106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0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p:bldP spid="41" grpId="0"/>
      <p:bldP spid="43"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grpSp>
        <p:nvGrpSpPr>
          <p:cNvPr id="14" name="Google Shape;856;p44">
            <a:extLst>
              <a:ext uri="{FF2B5EF4-FFF2-40B4-BE49-F238E27FC236}">
                <a16:creationId xmlns:a16="http://schemas.microsoft.com/office/drawing/2014/main" id="{8B498514-E602-40B7-9F73-358793609C2E}"/>
              </a:ext>
            </a:extLst>
          </p:cNvPr>
          <p:cNvGrpSpPr/>
          <p:nvPr/>
        </p:nvGrpSpPr>
        <p:grpSpPr>
          <a:xfrm>
            <a:off x="9403427" y="2428472"/>
            <a:ext cx="2042643" cy="3838304"/>
            <a:chOff x="5612100" y="1720700"/>
            <a:chExt cx="1531982" cy="2878728"/>
          </a:xfrm>
        </p:grpSpPr>
        <p:sp>
          <p:nvSpPr>
            <p:cNvPr id="15" name="Google Shape;857;p44">
              <a:extLst>
                <a:ext uri="{FF2B5EF4-FFF2-40B4-BE49-F238E27FC236}">
                  <a16:creationId xmlns:a16="http://schemas.microsoft.com/office/drawing/2014/main" id="{1DB4A85B-758D-4EEC-9CA5-94B75D08948F}"/>
                </a:ext>
              </a:extLst>
            </p:cNvPr>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16" name="Google Shape;858;p44">
              <a:extLst>
                <a:ext uri="{FF2B5EF4-FFF2-40B4-BE49-F238E27FC236}">
                  <a16:creationId xmlns:a16="http://schemas.microsoft.com/office/drawing/2014/main" id="{76D9DC95-45DB-4896-B439-32B9EE436008}"/>
                </a:ext>
              </a:extLst>
            </p:cNvPr>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17" name="Google Shape;859;p44">
              <a:extLst>
                <a:ext uri="{FF2B5EF4-FFF2-40B4-BE49-F238E27FC236}">
                  <a16:creationId xmlns:a16="http://schemas.microsoft.com/office/drawing/2014/main" id="{86950A62-6AEE-4BEE-99EE-8799F3674080}"/>
                </a:ext>
              </a:extLst>
            </p:cNvPr>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18" name="Google Shape;860;p44">
              <a:extLst>
                <a:ext uri="{FF2B5EF4-FFF2-40B4-BE49-F238E27FC236}">
                  <a16:creationId xmlns:a16="http://schemas.microsoft.com/office/drawing/2014/main" id="{758E5AEC-F12D-4D7D-A993-0DE4D25A388F}"/>
                </a:ext>
              </a:extLst>
            </p:cNvPr>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19" name="Google Shape;861;p44">
              <a:extLst>
                <a:ext uri="{FF2B5EF4-FFF2-40B4-BE49-F238E27FC236}">
                  <a16:creationId xmlns:a16="http://schemas.microsoft.com/office/drawing/2014/main" id="{257998BC-A10A-4BAC-8947-98CCA94E36B9}"/>
                </a:ext>
              </a:extLst>
            </p:cNvPr>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0" name="Google Shape;862;p44">
              <a:extLst>
                <a:ext uri="{FF2B5EF4-FFF2-40B4-BE49-F238E27FC236}">
                  <a16:creationId xmlns:a16="http://schemas.microsoft.com/office/drawing/2014/main" id="{37F2F380-6028-45F0-BEE4-42F856048180}"/>
                </a:ext>
              </a:extLst>
            </p:cNvPr>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1" name="Google Shape;863;p44">
              <a:extLst>
                <a:ext uri="{FF2B5EF4-FFF2-40B4-BE49-F238E27FC236}">
                  <a16:creationId xmlns:a16="http://schemas.microsoft.com/office/drawing/2014/main" id="{EE59C9D0-4189-48F4-B55E-03695D4A8D83}"/>
                </a:ext>
              </a:extLst>
            </p:cNvPr>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2" name="Google Shape;864;p44">
              <a:extLst>
                <a:ext uri="{FF2B5EF4-FFF2-40B4-BE49-F238E27FC236}">
                  <a16:creationId xmlns:a16="http://schemas.microsoft.com/office/drawing/2014/main" id="{AFB8A919-6070-43F6-A01E-8C483C4D8D60}"/>
                </a:ext>
              </a:extLst>
            </p:cNvPr>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3" name="Google Shape;865;p44">
              <a:extLst>
                <a:ext uri="{FF2B5EF4-FFF2-40B4-BE49-F238E27FC236}">
                  <a16:creationId xmlns:a16="http://schemas.microsoft.com/office/drawing/2014/main" id="{20E1F449-B46F-4F20-A734-7CB38CA4B339}"/>
                </a:ext>
              </a:extLst>
            </p:cNvPr>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4" name="Google Shape;866;p44">
              <a:extLst>
                <a:ext uri="{FF2B5EF4-FFF2-40B4-BE49-F238E27FC236}">
                  <a16:creationId xmlns:a16="http://schemas.microsoft.com/office/drawing/2014/main" id="{029146C6-CEA8-4113-8849-F258E6DE017D}"/>
                </a:ext>
              </a:extLst>
            </p:cNvPr>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5" name="Google Shape;867;p44">
              <a:extLst>
                <a:ext uri="{FF2B5EF4-FFF2-40B4-BE49-F238E27FC236}">
                  <a16:creationId xmlns:a16="http://schemas.microsoft.com/office/drawing/2014/main" id="{9174D443-F2BC-4CE0-A8F0-1FCB141039E4}"/>
                </a:ext>
              </a:extLst>
            </p:cNvPr>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6" name="Google Shape;868;p44">
              <a:extLst>
                <a:ext uri="{FF2B5EF4-FFF2-40B4-BE49-F238E27FC236}">
                  <a16:creationId xmlns:a16="http://schemas.microsoft.com/office/drawing/2014/main" id="{A3C49D7B-87E6-47B5-89F6-140EC7FEBDC3}"/>
                </a:ext>
              </a:extLst>
            </p:cNvPr>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7" name="Google Shape;869;p44">
              <a:extLst>
                <a:ext uri="{FF2B5EF4-FFF2-40B4-BE49-F238E27FC236}">
                  <a16:creationId xmlns:a16="http://schemas.microsoft.com/office/drawing/2014/main" id="{2765527B-A5A3-4B02-ADCA-9CA6859DD280}"/>
                </a:ext>
              </a:extLst>
            </p:cNvPr>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8" name="Google Shape;870;p44">
              <a:extLst>
                <a:ext uri="{FF2B5EF4-FFF2-40B4-BE49-F238E27FC236}">
                  <a16:creationId xmlns:a16="http://schemas.microsoft.com/office/drawing/2014/main" id="{0DA0826F-D198-468F-97C2-103D9C353F14}"/>
                </a:ext>
              </a:extLst>
            </p:cNvPr>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29" name="Google Shape;871;p44">
              <a:extLst>
                <a:ext uri="{FF2B5EF4-FFF2-40B4-BE49-F238E27FC236}">
                  <a16:creationId xmlns:a16="http://schemas.microsoft.com/office/drawing/2014/main" id="{68EB198F-0B72-487D-8B9E-00F71546E733}"/>
                </a:ext>
              </a:extLst>
            </p:cNvPr>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0" name="Google Shape;872;p44">
              <a:extLst>
                <a:ext uri="{FF2B5EF4-FFF2-40B4-BE49-F238E27FC236}">
                  <a16:creationId xmlns:a16="http://schemas.microsoft.com/office/drawing/2014/main" id="{09D275C4-A4EB-41BC-83DD-28B77492BDEB}"/>
                </a:ext>
              </a:extLst>
            </p:cNvPr>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1" name="Google Shape;873;p44">
              <a:extLst>
                <a:ext uri="{FF2B5EF4-FFF2-40B4-BE49-F238E27FC236}">
                  <a16:creationId xmlns:a16="http://schemas.microsoft.com/office/drawing/2014/main" id="{43FD39BF-95B2-4186-8CAE-483EA4CFC4FA}"/>
                </a:ext>
              </a:extLst>
            </p:cNvPr>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2" name="Google Shape;874;p44">
              <a:extLst>
                <a:ext uri="{FF2B5EF4-FFF2-40B4-BE49-F238E27FC236}">
                  <a16:creationId xmlns:a16="http://schemas.microsoft.com/office/drawing/2014/main" id="{6C6F1C2D-51F4-458C-9221-D60FEFE653E3}"/>
                </a:ext>
              </a:extLst>
            </p:cNvPr>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3" name="Google Shape;875;p44">
              <a:extLst>
                <a:ext uri="{FF2B5EF4-FFF2-40B4-BE49-F238E27FC236}">
                  <a16:creationId xmlns:a16="http://schemas.microsoft.com/office/drawing/2014/main" id="{AC582A3D-25EA-45C4-8C18-0B7CC3776BC0}"/>
                </a:ext>
              </a:extLst>
            </p:cNvPr>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4" name="Google Shape;876;p44">
              <a:extLst>
                <a:ext uri="{FF2B5EF4-FFF2-40B4-BE49-F238E27FC236}">
                  <a16:creationId xmlns:a16="http://schemas.microsoft.com/office/drawing/2014/main" id="{D6370A6C-D6CF-4989-80A1-F9F9CAF4D118}"/>
                </a:ext>
              </a:extLst>
            </p:cNvPr>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5" name="Google Shape;877;p44">
              <a:extLst>
                <a:ext uri="{FF2B5EF4-FFF2-40B4-BE49-F238E27FC236}">
                  <a16:creationId xmlns:a16="http://schemas.microsoft.com/office/drawing/2014/main" id="{F8D0BE48-C963-4A2D-B777-21C3D3ECE3C0}"/>
                </a:ext>
              </a:extLst>
            </p:cNvPr>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6" name="Google Shape;878;p44">
              <a:extLst>
                <a:ext uri="{FF2B5EF4-FFF2-40B4-BE49-F238E27FC236}">
                  <a16:creationId xmlns:a16="http://schemas.microsoft.com/office/drawing/2014/main" id="{1D801024-1A43-40C1-9D5D-C7C056E9DC43}"/>
                </a:ext>
              </a:extLst>
            </p:cNvPr>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7" name="Google Shape;879;p44">
              <a:extLst>
                <a:ext uri="{FF2B5EF4-FFF2-40B4-BE49-F238E27FC236}">
                  <a16:creationId xmlns:a16="http://schemas.microsoft.com/office/drawing/2014/main" id="{67F7AD97-0310-46BA-8DA5-B02BC9B6BAD9}"/>
                </a:ext>
              </a:extLst>
            </p:cNvPr>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8" name="Google Shape;880;p44">
              <a:extLst>
                <a:ext uri="{FF2B5EF4-FFF2-40B4-BE49-F238E27FC236}">
                  <a16:creationId xmlns:a16="http://schemas.microsoft.com/office/drawing/2014/main" id="{E8BBABAF-8917-4B7D-A742-893CFA99AC9A}"/>
                </a:ext>
              </a:extLst>
            </p:cNvPr>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39" name="Google Shape;881;p44">
              <a:extLst>
                <a:ext uri="{FF2B5EF4-FFF2-40B4-BE49-F238E27FC236}">
                  <a16:creationId xmlns:a16="http://schemas.microsoft.com/office/drawing/2014/main" id="{726604A7-DC98-4152-902D-56C5BA7360FF}"/>
                </a:ext>
              </a:extLst>
            </p:cNvPr>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0" name="Google Shape;882;p44">
              <a:extLst>
                <a:ext uri="{FF2B5EF4-FFF2-40B4-BE49-F238E27FC236}">
                  <a16:creationId xmlns:a16="http://schemas.microsoft.com/office/drawing/2014/main" id="{2BB2D4A1-015C-4858-863C-6BDBD7110AC1}"/>
                </a:ext>
              </a:extLst>
            </p:cNvPr>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1" name="Google Shape;883;p44">
              <a:extLst>
                <a:ext uri="{FF2B5EF4-FFF2-40B4-BE49-F238E27FC236}">
                  <a16:creationId xmlns:a16="http://schemas.microsoft.com/office/drawing/2014/main" id="{2467663F-1B97-4301-9CC2-B6BFFFD0FF4E}"/>
                </a:ext>
              </a:extLst>
            </p:cNvPr>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2" name="Google Shape;884;p44">
              <a:extLst>
                <a:ext uri="{FF2B5EF4-FFF2-40B4-BE49-F238E27FC236}">
                  <a16:creationId xmlns:a16="http://schemas.microsoft.com/office/drawing/2014/main" id="{18BD0514-8D07-47A3-9C27-F5F4E03BCFFB}"/>
                </a:ext>
              </a:extLst>
            </p:cNvPr>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3" name="Google Shape;885;p44">
              <a:extLst>
                <a:ext uri="{FF2B5EF4-FFF2-40B4-BE49-F238E27FC236}">
                  <a16:creationId xmlns:a16="http://schemas.microsoft.com/office/drawing/2014/main" id="{D732CB72-F914-4F39-A387-DA3E13A8283B}"/>
                </a:ext>
              </a:extLst>
            </p:cNvPr>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4" name="Google Shape;886;p44">
              <a:extLst>
                <a:ext uri="{FF2B5EF4-FFF2-40B4-BE49-F238E27FC236}">
                  <a16:creationId xmlns:a16="http://schemas.microsoft.com/office/drawing/2014/main" id="{D657951B-292B-4599-A3F2-FE681909B74D}"/>
                </a:ext>
              </a:extLst>
            </p:cNvPr>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5" name="Google Shape;887;p44">
              <a:extLst>
                <a:ext uri="{FF2B5EF4-FFF2-40B4-BE49-F238E27FC236}">
                  <a16:creationId xmlns:a16="http://schemas.microsoft.com/office/drawing/2014/main" id="{31495183-E4C9-4F9E-A1BA-4C163F6EC894}"/>
                </a:ext>
              </a:extLst>
            </p:cNvPr>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6" name="Google Shape;888;p44">
              <a:extLst>
                <a:ext uri="{FF2B5EF4-FFF2-40B4-BE49-F238E27FC236}">
                  <a16:creationId xmlns:a16="http://schemas.microsoft.com/office/drawing/2014/main" id="{BE53EA21-5400-4DC4-ACB2-373BAECB513C}"/>
                </a:ext>
              </a:extLst>
            </p:cNvPr>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7" name="Google Shape;889;p44">
              <a:extLst>
                <a:ext uri="{FF2B5EF4-FFF2-40B4-BE49-F238E27FC236}">
                  <a16:creationId xmlns:a16="http://schemas.microsoft.com/office/drawing/2014/main" id="{C1769942-F83D-4098-B804-C0AEAE515F83}"/>
                </a:ext>
              </a:extLst>
            </p:cNvPr>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8" name="Google Shape;890;p44">
              <a:extLst>
                <a:ext uri="{FF2B5EF4-FFF2-40B4-BE49-F238E27FC236}">
                  <a16:creationId xmlns:a16="http://schemas.microsoft.com/office/drawing/2014/main" id="{52D97DC8-C08B-4FAA-B78E-8AD328EEFAC6}"/>
                </a:ext>
              </a:extLst>
            </p:cNvPr>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49" name="Google Shape;891;p44">
              <a:extLst>
                <a:ext uri="{FF2B5EF4-FFF2-40B4-BE49-F238E27FC236}">
                  <a16:creationId xmlns:a16="http://schemas.microsoft.com/office/drawing/2014/main" id="{AE498F14-F0E2-4ACE-A42F-6E2DB0F1F08D}"/>
                </a:ext>
              </a:extLst>
            </p:cNvPr>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0" name="Google Shape;892;p44">
              <a:extLst>
                <a:ext uri="{FF2B5EF4-FFF2-40B4-BE49-F238E27FC236}">
                  <a16:creationId xmlns:a16="http://schemas.microsoft.com/office/drawing/2014/main" id="{496C8476-2A5D-4518-9E45-79F19D7773BE}"/>
                </a:ext>
              </a:extLst>
            </p:cNvPr>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1" name="Google Shape;893;p44">
              <a:extLst>
                <a:ext uri="{FF2B5EF4-FFF2-40B4-BE49-F238E27FC236}">
                  <a16:creationId xmlns:a16="http://schemas.microsoft.com/office/drawing/2014/main" id="{C2691CB9-9BC5-4A9A-B4E6-7CD30F4E21BD}"/>
                </a:ext>
              </a:extLst>
            </p:cNvPr>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2" name="Google Shape;894;p44">
              <a:extLst>
                <a:ext uri="{FF2B5EF4-FFF2-40B4-BE49-F238E27FC236}">
                  <a16:creationId xmlns:a16="http://schemas.microsoft.com/office/drawing/2014/main" id="{6494740A-02AD-49D0-9323-29568D6F1B9F}"/>
                </a:ext>
              </a:extLst>
            </p:cNvPr>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3" name="Google Shape;895;p44">
              <a:extLst>
                <a:ext uri="{FF2B5EF4-FFF2-40B4-BE49-F238E27FC236}">
                  <a16:creationId xmlns:a16="http://schemas.microsoft.com/office/drawing/2014/main" id="{B6AFDBCE-CF76-4534-A187-8356F20A4CEF}"/>
                </a:ext>
              </a:extLst>
            </p:cNvPr>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4" name="Google Shape;896;p44">
              <a:extLst>
                <a:ext uri="{FF2B5EF4-FFF2-40B4-BE49-F238E27FC236}">
                  <a16:creationId xmlns:a16="http://schemas.microsoft.com/office/drawing/2014/main" id="{7C919D0C-EF28-473B-A72F-66DE94D1F60E}"/>
                </a:ext>
              </a:extLst>
            </p:cNvPr>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5" name="Google Shape;897;p44">
              <a:extLst>
                <a:ext uri="{FF2B5EF4-FFF2-40B4-BE49-F238E27FC236}">
                  <a16:creationId xmlns:a16="http://schemas.microsoft.com/office/drawing/2014/main" id="{DFFB8955-6204-4000-9024-DF47DFFC7D1D}"/>
                </a:ext>
              </a:extLst>
            </p:cNvPr>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6" name="Google Shape;898;p44">
              <a:extLst>
                <a:ext uri="{FF2B5EF4-FFF2-40B4-BE49-F238E27FC236}">
                  <a16:creationId xmlns:a16="http://schemas.microsoft.com/office/drawing/2014/main" id="{D6A3044E-A753-4D99-8549-969C52DB6909}"/>
                </a:ext>
              </a:extLst>
            </p:cNvPr>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7" name="Google Shape;899;p44">
              <a:extLst>
                <a:ext uri="{FF2B5EF4-FFF2-40B4-BE49-F238E27FC236}">
                  <a16:creationId xmlns:a16="http://schemas.microsoft.com/office/drawing/2014/main" id="{E084393D-6088-456B-B963-7EBAB99FD6D9}"/>
                </a:ext>
              </a:extLst>
            </p:cNvPr>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8" name="Google Shape;900;p44">
              <a:extLst>
                <a:ext uri="{FF2B5EF4-FFF2-40B4-BE49-F238E27FC236}">
                  <a16:creationId xmlns:a16="http://schemas.microsoft.com/office/drawing/2014/main" id="{BEAC5D13-05EB-4699-9C87-4CA783191E58}"/>
                </a:ext>
              </a:extLst>
            </p:cNvPr>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59" name="Google Shape;901;p44">
              <a:extLst>
                <a:ext uri="{FF2B5EF4-FFF2-40B4-BE49-F238E27FC236}">
                  <a16:creationId xmlns:a16="http://schemas.microsoft.com/office/drawing/2014/main" id="{EFEACAA4-6DDE-4181-925F-F5B4BD7C25FE}"/>
                </a:ext>
              </a:extLst>
            </p:cNvPr>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60" name="Google Shape;902;p44">
              <a:extLst>
                <a:ext uri="{FF2B5EF4-FFF2-40B4-BE49-F238E27FC236}">
                  <a16:creationId xmlns:a16="http://schemas.microsoft.com/office/drawing/2014/main" id="{EFA9B347-8400-4E37-906F-B8AB888062C3}"/>
                </a:ext>
              </a:extLst>
            </p:cNvPr>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61" name="Google Shape;903;p44">
              <a:extLst>
                <a:ext uri="{FF2B5EF4-FFF2-40B4-BE49-F238E27FC236}">
                  <a16:creationId xmlns:a16="http://schemas.microsoft.com/office/drawing/2014/main" id="{D513FEAE-1F7C-45A0-8BDE-14890EB10D65}"/>
                </a:ext>
              </a:extLst>
            </p:cNvPr>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62" name="Google Shape;904;p44">
              <a:extLst>
                <a:ext uri="{FF2B5EF4-FFF2-40B4-BE49-F238E27FC236}">
                  <a16:creationId xmlns:a16="http://schemas.microsoft.com/office/drawing/2014/main" id="{2F5C59E0-B75A-4C4E-8C1C-5FEEEBBDC3C1}"/>
                </a:ext>
              </a:extLst>
            </p:cNvPr>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63" name="Google Shape;905;p44">
              <a:extLst>
                <a:ext uri="{FF2B5EF4-FFF2-40B4-BE49-F238E27FC236}">
                  <a16:creationId xmlns:a16="http://schemas.microsoft.com/office/drawing/2014/main" id="{456E930D-3B4F-4FEC-8866-D84CC7BCD09E}"/>
                </a:ext>
              </a:extLst>
            </p:cNvPr>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64" name="Google Shape;906;p44">
              <a:extLst>
                <a:ext uri="{FF2B5EF4-FFF2-40B4-BE49-F238E27FC236}">
                  <a16:creationId xmlns:a16="http://schemas.microsoft.com/office/drawing/2014/main" id="{D5ED69CA-D9EC-47A2-B27C-AF0F9A0B1E08}"/>
                </a:ext>
              </a:extLst>
            </p:cNvPr>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65" name="Google Shape;907;p44">
              <a:extLst>
                <a:ext uri="{FF2B5EF4-FFF2-40B4-BE49-F238E27FC236}">
                  <a16:creationId xmlns:a16="http://schemas.microsoft.com/office/drawing/2014/main" id="{9F16F2C7-0CEC-4939-8110-AE07C42CEB84}"/>
                </a:ext>
              </a:extLst>
            </p:cNvPr>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3 Roboto Black" panose="02000000000000000000" pitchFamily="2" charset="0"/>
                <a:ea typeface="#9Slide03 Roboto Black" panose="02000000000000000000" pitchFamily="2" charset="0"/>
                <a:cs typeface="Arial"/>
                <a:sym typeface="Arial"/>
              </a:endParaRPr>
            </a:p>
          </p:txBody>
        </p:sp>
      </p:grpSp>
      <p:sp>
        <p:nvSpPr>
          <p:cNvPr id="2" name="TextBox 1">
            <a:extLst>
              <a:ext uri="{FF2B5EF4-FFF2-40B4-BE49-F238E27FC236}">
                <a16:creationId xmlns:a16="http://schemas.microsoft.com/office/drawing/2014/main" id="{27BEDE5F-6A6E-404C-A0FB-28F7A3D75E72}"/>
              </a:ext>
            </a:extLst>
          </p:cNvPr>
          <p:cNvSpPr txBox="1"/>
          <p:nvPr/>
        </p:nvSpPr>
        <p:spPr>
          <a:xfrm>
            <a:off x="2911693" y="2158173"/>
            <a:ext cx="5809770" cy="2246769"/>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Ôn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nội</a:t>
            </a:r>
            <a:r>
              <a:rPr lang="en-US" sz="2800" dirty="0">
                <a:solidFill>
                  <a:schemeClr val="bg1"/>
                </a:solidFill>
                <a:latin typeface="Times New Roman" panose="02020603050405020304" pitchFamily="18" charset="0"/>
                <a:cs typeface="Times New Roman" panose="02020603050405020304" pitchFamily="18" charset="0"/>
              </a:rPr>
              <a:t> dung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a:t>
            </a:r>
          </a:p>
          <a:p>
            <a:r>
              <a:rPr lang="vi-VN" sz="2800"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H</a:t>
            </a:r>
            <a:r>
              <a:rPr lang="vi-VN" sz="2800" dirty="0">
                <a:solidFill>
                  <a:schemeClr val="bg1"/>
                </a:solidFill>
                <a:latin typeface="Times New Roman" panose="02020603050405020304" pitchFamily="18" charset="0"/>
                <a:cs typeface="Times New Roman" panose="02020603050405020304" pitchFamily="18" charset="0"/>
              </a:rPr>
              <a:t>oàn thành bài tập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sách bài tập.</a:t>
            </a:r>
            <a:endParaRPr lang="en-US" sz="2800" dirty="0">
              <a:solidFill>
                <a:schemeClr val="bg1"/>
              </a:solidFill>
              <a:latin typeface="Times New Roman" panose="02020603050405020304" pitchFamily="18" charset="0"/>
              <a:cs typeface="Times New Roman" panose="02020603050405020304" pitchFamily="18" charset="0"/>
            </a:endParaRPr>
          </a:p>
          <a:p>
            <a:r>
              <a:rPr lang="vi-VN" sz="2800"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C</a:t>
            </a:r>
            <a:r>
              <a:rPr lang="vi-VN" sz="2800" dirty="0">
                <a:solidFill>
                  <a:schemeClr val="bg1"/>
                </a:solidFill>
                <a:latin typeface="Times New Roman" panose="02020603050405020304" pitchFamily="18" charset="0"/>
                <a:cs typeface="Times New Roman" panose="02020603050405020304" pitchFamily="18" charset="0"/>
              </a:rPr>
              <a:t>huẩn bị bài </a:t>
            </a:r>
            <a:r>
              <a:rPr lang="en-US" sz="2800" dirty="0">
                <a:solidFill>
                  <a:schemeClr val="bg1"/>
                </a:solidFill>
                <a:latin typeface="Times New Roman" panose="02020603050405020304" pitchFamily="18" charset="0"/>
                <a:cs typeface="Times New Roman" panose="02020603050405020304" pitchFamily="18" charset="0"/>
              </a:rPr>
              <a:t>23: T</a:t>
            </a:r>
            <a:r>
              <a:rPr lang="vi-VN" sz="2800" dirty="0">
                <a:solidFill>
                  <a:schemeClr val="bg1"/>
                </a:solidFill>
                <a:latin typeface="Times New Roman" panose="02020603050405020304" pitchFamily="18" charset="0"/>
                <a:cs typeface="Times New Roman" panose="02020603050405020304" pitchFamily="18" charset="0"/>
              </a:rPr>
              <a:t>hực hành </a:t>
            </a:r>
            <a:r>
              <a:rPr lang="en-US" sz="2800" dirty="0" err="1">
                <a:solidFill>
                  <a:schemeClr val="bg1"/>
                </a:solidFill>
                <a:latin typeface="Times New Roman" panose="02020603050405020304" pitchFamily="18" charset="0"/>
                <a:cs typeface="Times New Roman" panose="02020603050405020304" pitchFamily="18" charset="0"/>
              </a:rPr>
              <a:t>xây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khóa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lưỡng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phân</a:t>
            </a:r>
            <a:r>
              <a:rPr lang="vi-VN" sz="2800" dirty="0">
                <a:solidFill>
                  <a:schemeClr val="bg1"/>
                </a:solidFill>
                <a:latin typeface="Times New Roman" panose="02020603050405020304" pitchFamily="18" charset="0"/>
                <a:cs typeface="Times New Roman" panose="02020603050405020304" pitchFamily="18" charset="0"/>
              </a:rPr>
              <a:t>.</a:t>
            </a:r>
            <a:br>
              <a:rPr lang="vi-VN" sz="2800" dirty="0">
                <a:solidFill>
                  <a:schemeClr val="bg1"/>
                </a:solidFill>
                <a:latin typeface="Times New Roman" panose="02020603050405020304" pitchFamily="18" charset="0"/>
                <a:cs typeface="Times New Roman" panose="02020603050405020304" pitchFamily="18" charset="0"/>
              </a:rPr>
            </a:br>
            <a:endParaRPr kumimoji="0" lang="vi-VN" sz="28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B76864D4-861F-41E2-B9AE-17A7904EC2E3}"/>
              </a:ext>
            </a:extLst>
          </p:cNvPr>
          <p:cNvSpPr txBox="1"/>
          <p:nvPr/>
        </p:nvSpPr>
        <p:spPr>
          <a:xfrm>
            <a:off x="3561539" y="1157757"/>
            <a:ext cx="4161051"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a:rPr>
              <a:t>DẶN DÒ</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R3-4">
            <a:extLst>
              <a:ext uri="{FF2B5EF4-FFF2-40B4-BE49-F238E27FC236}">
                <a16:creationId xmlns:a16="http://schemas.microsoft.com/office/drawing/2014/main" id="{8406D737-DBFC-4FA2-8964-1C68950A21C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6801" y="762001"/>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R3-4">
            <a:extLst>
              <a:ext uri="{FF2B5EF4-FFF2-40B4-BE49-F238E27FC236}">
                <a16:creationId xmlns:a16="http://schemas.microsoft.com/office/drawing/2014/main" id="{8FE8EB9E-0C49-493C-B8AD-BC6EAAE911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38401" y="2057401"/>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prite90">
            <a:extLst>
              <a:ext uri="{FF2B5EF4-FFF2-40B4-BE49-F238E27FC236}">
                <a16:creationId xmlns:a16="http://schemas.microsoft.com/office/drawing/2014/main" id="{06D7FE26-CB15-4F35-A7EC-79E87C68929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0"/>
            <a:ext cx="136048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Sprite90">
            <a:extLst>
              <a:ext uri="{FF2B5EF4-FFF2-40B4-BE49-F238E27FC236}">
                <a16:creationId xmlns:a16="http://schemas.microsoft.com/office/drawing/2014/main" id="{423CCD36-03BF-443B-A9AC-D0966DF814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1" y="4648200"/>
            <a:ext cx="1389063"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vien hoa">
            <a:extLst>
              <a:ext uri="{FF2B5EF4-FFF2-40B4-BE49-F238E27FC236}">
                <a16:creationId xmlns:a16="http://schemas.microsoft.com/office/drawing/2014/main" id="{3F3F4D51-F0AC-4D85-BFB5-430BB8BF4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943600"/>
            <a:ext cx="7543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163">
            <a:extLst>
              <a:ext uri="{FF2B5EF4-FFF2-40B4-BE49-F238E27FC236}">
                <a16:creationId xmlns:a16="http://schemas.microsoft.com/office/drawing/2014/main" id="{D8D23F7D-1DD7-4B04-ABFB-87005E733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1001"/>
            <a:ext cx="19050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053">
            <a:extLst>
              <a:ext uri="{FF2B5EF4-FFF2-40B4-BE49-F238E27FC236}">
                <a16:creationId xmlns:a16="http://schemas.microsoft.com/office/drawing/2014/main" id="{25CADA6D-F7EB-4319-989F-C6457B575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814" y="2209800"/>
            <a:ext cx="13731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1" descr="200">
            <a:extLst>
              <a:ext uri="{FF2B5EF4-FFF2-40B4-BE49-F238E27FC236}">
                <a16:creationId xmlns:a16="http://schemas.microsoft.com/office/drawing/2014/main" id="{547BA78A-43DA-4BC2-BF29-5364D69913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609600"/>
            <a:ext cx="2438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Bo cau bay nhanh">
            <a:extLst>
              <a:ext uri="{FF2B5EF4-FFF2-40B4-BE49-F238E27FC236}">
                <a16:creationId xmlns:a16="http://schemas.microsoft.com/office/drawing/2014/main" id="{827FEC7E-98FC-4BF2-9AD5-6B475278EF2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0076" y="1447801"/>
            <a:ext cx="9239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descr="Bo cau bay nhanh">
            <a:extLst>
              <a:ext uri="{FF2B5EF4-FFF2-40B4-BE49-F238E27FC236}">
                <a16:creationId xmlns:a16="http://schemas.microsoft.com/office/drawing/2014/main" id="{613F56AF-D187-4706-B04B-B8B67E6FA85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993950">
            <a:off x="746126" y="333375"/>
            <a:ext cx="7778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Rectangle 14">
            <a:extLst>
              <a:ext uri="{FF2B5EF4-FFF2-40B4-BE49-F238E27FC236}">
                <a16:creationId xmlns:a16="http://schemas.microsoft.com/office/drawing/2014/main" id="{D938EDBD-C90B-427E-B23F-DB8E2B049B63}"/>
              </a:ext>
            </a:extLst>
          </p:cNvPr>
          <p:cNvSpPr>
            <a:spLocks noChangeArrowheads="1"/>
          </p:cNvSpPr>
          <p:nvPr/>
        </p:nvSpPr>
        <p:spPr bwMode="auto">
          <a:xfrm>
            <a:off x="1981200" y="2459037"/>
            <a:ext cx="8229600" cy="1981200"/>
          </a:xfrm>
          <a:prstGeom prst="rect">
            <a:avLst/>
          </a:prstGeom>
          <a:noFill/>
          <a:ln>
            <a:noFill/>
          </a:ln>
          <a:effectLst/>
          <a:extLst>
            <a:ext uri="{909E8E84-426E-40DD-AFC4-6F175D3DCCD1}">
              <a14:hiddenFill xmlns:a14="http://schemas.microsoft.com/office/drawing/2010/main">
                <a:solidFill>
                  <a:srgbClr val="C9DDF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endParaRPr lang="en-US" altLang="en-US" sz="3200" b="1" dirty="0">
              <a:solidFill>
                <a:schemeClr val="bg1"/>
              </a:solidFill>
              <a:latin typeface="VNI-Dur" pitchFamily="2" charset="0"/>
            </a:endParaRPr>
          </a:p>
          <a:p>
            <a:pPr algn="ctr" eaLnBrk="1" hangingPunct="1">
              <a:spcBef>
                <a:spcPct val="20000"/>
              </a:spcBef>
            </a:pPr>
            <a:r>
              <a:rPr lang="en-US" altLang="en-US" sz="4400" b="1" dirty="0">
                <a:solidFill>
                  <a:srgbClr val="0000CC"/>
                </a:solidFill>
                <a:latin typeface="Times New Roman" panose="02020603050405020304" pitchFamily="18" charset="0"/>
              </a:rPr>
              <a:t>CHÚC CÁC EM HỌC TỐT !</a:t>
            </a:r>
            <a:r>
              <a:rPr lang="en-US" altLang="en-US" sz="4400" b="1" dirty="0">
                <a:solidFill>
                  <a:srgbClr val="FFFF66"/>
                </a:solidFill>
                <a:latin typeface="VfFree01" pitchFamily="2" charset="0"/>
              </a:rPr>
              <a:t> </a:t>
            </a:r>
            <a:endParaRPr lang="en-US" altLang="en-US" sz="3600" b="1" dirty="0">
              <a:solidFill>
                <a:srgbClr val="0000FF"/>
              </a:solidFill>
              <a:latin typeface="VNI-Aptima" pitchFamily="2" charset="0"/>
            </a:endParaRPr>
          </a:p>
        </p:txBody>
      </p:sp>
      <p:pic>
        <p:nvPicPr>
          <p:cNvPr id="32781" name="Picture 11" descr="467976cko9hdq4re (1)">
            <a:extLst>
              <a:ext uri="{FF2B5EF4-FFF2-40B4-BE49-F238E27FC236}">
                <a16:creationId xmlns:a16="http://schemas.microsoft.com/office/drawing/2014/main" id="{5494F303-2B25-4CB4-A50F-28E9DD1524E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1" descr="467976cko9hdq4re (1)">
            <a:extLst>
              <a:ext uri="{FF2B5EF4-FFF2-40B4-BE49-F238E27FC236}">
                <a16:creationId xmlns:a16="http://schemas.microsoft.com/office/drawing/2014/main" id="{C2393E57-5EA2-47DC-B0E9-B416A1C70EA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6619876"/>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1" descr="467976cko9hdq4re (1)">
            <a:extLst>
              <a:ext uri="{FF2B5EF4-FFF2-40B4-BE49-F238E27FC236}">
                <a16:creationId xmlns:a16="http://schemas.microsoft.com/office/drawing/2014/main" id="{E431F0FE-2901-4076-9E20-97506396A8B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1"/>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1" descr="467976cko9hdq4re (1)">
            <a:extLst>
              <a:ext uri="{FF2B5EF4-FFF2-40B4-BE49-F238E27FC236}">
                <a16:creationId xmlns:a16="http://schemas.microsoft.com/office/drawing/2014/main" id="{E0813692-8D84-4EC8-A019-780A29E5BB0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6619876"/>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1" descr="467976cko9hdq4re (1)">
            <a:extLst>
              <a:ext uri="{FF2B5EF4-FFF2-40B4-BE49-F238E27FC236}">
                <a16:creationId xmlns:a16="http://schemas.microsoft.com/office/drawing/2014/main" id="{01D77648-38E3-4FE5-9501-EB4673BFC44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810001"/>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1" descr="467976cko9hdq4re (1)">
            <a:extLst>
              <a:ext uri="{FF2B5EF4-FFF2-40B4-BE49-F238E27FC236}">
                <a16:creationId xmlns:a16="http://schemas.microsoft.com/office/drawing/2014/main" id="{3386EA59-8F2C-4437-AAE3-76FF7C59D79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6619876"/>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1" descr="467976cko9hdq4re (1)">
            <a:extLst>
              <a:ext uri="{FF2B5EF4-FFF2-40B4-BE49-F238E27FC236}">
                <a16:creationId xmlns:a16="http://schemas.microsoft.com/office/drawing/2014/main" id="{98BC95A9-CAFF-4B96-92D1-0D3DE032D7B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810001"/>
            <a:ext cx="476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fade">
                                      <p:cBhvr>
                                        <p:cTn id="7" dur="2000"/>
                                        <p:tgtEl>
                                          <p:spTgt spid="51206"/>
                                        </p:tgtEl>
                                      </p:cBhvr>
                                    </p:animEffect>
                                    <p:anim calcmode="lin" valueType="num">
                                      <p:cBhvr>
                                        <p:cTn id="8" dur="2000" fill="hold"/>
                                        <p:tgtEl>
                                          <p:spTgt spid="51206"/>
                                        </p:tgtEl>
                                        <p:attrNameLst>
                                          <p:attrName>ppt_x</p:attrName>
                                        </p:attrNameLst>
                                      </p:cBhvr>
                                      <p:tavLst>
                                        <p:tav tm="0">
                                          <p:val>
                                            <p:strVal val="#ppt_x"/>
                                          </p:val>
                                        </p:tav>
                                        <p:tav tm="100000">
                                          <p:val>
                                            <p:strVal val="#ppt_x"/>
                                          </p:val>
                                        </p:tav>
                                      </p:tavLst>
                                    </p:anim>
                                    <p:anim calcmode="lin" valueType="num">
                                      <p:cBhvr>
                                        <p:cTn id="9" dur="2000" fill="hold"/>
                                        <p:tgtEl>
                                          <p:spTgt spid="5120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07"/>
                                        </p:tgtEl>
                                        <p:attrNameLst>
                                          <p:attrName>style.visibility</p:attrName>
                                        </p:attrNameLst>
                                      </p:cBhvr>
                                      <p:to>
                                        <p:strVal val="visible"/>
                                      </p:to>
                                    </p:set>
                                    <p:animEffect transition="in" filter="fade">
                                      <p:cBhvr>
                                        <p:cTn id="12" dur="4000"/>
                                        <p:tgtEl>
                                          <p:spTgt spid="51207"/>
                                        </p:tgtEl>
                                      </p:cBhvr>
                                    </p:animEffect>
                                    <p:anim calcmode="lin" valueType="num">
                                      <p:cBhvr>
                                        <p:cTn id="13" dur="4000" fill="hold"/>
                                        <p:tgtEl>
                                          <p:spTgt spid="51207"/>
                                        </p:tgtEl>
                                        <p:attrNameLst>
                                          <p:attrName>ppt_x</p:attrName>
                                        </p:attrNameLst>
                                      </p:cBhvr>
                                      <p:tavLst>
                                        <p:tav tm="0">
                                          <p:val>
                                            <p:strVal val="#ppt_x"/>
                                          </p:val>
                                        </p:tav>
                                        <p:tav tm="100000">
                                          <p:val>
                                            <p:strVal val="#ppt_x"/>
                                          </p:val>
                                        </p:tav>
                                      </p:tavLst>
                                    </p:anim>
                                    <p:anim calcmode="lin" valueType="num">
                                      <p:cBhvr>
                                        <p:cTn id="14" dur="4000" fill="hold"/>
                                        <p:tgtEl>
                                          <p:spTgt spid="5120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14"/>
                                        </p:tgtEl>
                                        <p:attrNameLst>
                                          <p:attrName>style.visibility</p:attrName>
                                        </p:attrNameLst>
                                      </p:cBhvr>
                                      <p:to>
                                        <p:strVal val="visible"/>
                                      </p:to>
                                    </p:set>
                                    <p:animEffect transition="in" filter="checkerboard(across)">
                                      <p:cBhvr>
                                        <p:cTn id="19" dur="500"/>
                                        <p:tgtEl>
                                          <p:spTgt spid="51214"/>
                                        </p:tgtEl>
                                      </p:cBhvr>
                                    </p:animEffect>
                                  </p:childTnLst>
                                </p:cTn>
                              </p:par>
                              <p:par>
                                <p:cTn id="20" presetID="28" presetClass="entr" presetSubtype="0" repeatCount="indefinite" fill="hold" nodeType="withEffect">
                                  <p:stCondLst>
                                    <p:cond delay="0"/>
                                  </p:stCondLst>
                                  <p:endCondLst>
                                    <p:cond evt="onNext" delay="0">
                                      <p:tgtEl>
                                        <p:sldTgt/>
                                      </p:tgtEl>
                                    </p:cond>
                                  </p:endCondLst>
                                  <p:childTnLst>
                                    <p:set>
                                      <p:cBhvr>
                                        <p:cTn id="21" dur="1" fill="hold">
                                          <p:stCondLst>
                                            <p:cond delay="0"/>
                                          </p:stCondLst>
                                        </p:cTn>
                                        <p:tgtEl>
                                          <p:spTgt spid="51211"/>
                                        </p:tgtEl>
                                        <p:attrNameLst>
                                          <p:attrName>style.visibility</p:attrName>
                                        </p:attrNameLst>
                                      </p:cBhvr>
                                      <p:to>
                                        <p:strVal val="visible"/>
                                      </p:to>
                                    </p:set>
                                    <p:anim calcmode="lin" valueType="num">
                                      <p:cBhvr>
                                        <p:cTn id="22" dur="15000" fill="hold"/>
                                        <p:tgtEl>
                                          <p:spTgt spid="51211"/>
                                        </p:tgtEl>
                                        <p:attrNameLst>
                                          <p:attrName>ppt_x</p:attrName>
                                        </p:attrNameLst>
                                      </p:cBhvr>
                                      <p:tavLst>
                                        <p:tav tm="0">
                                          <p:val>
                                            <p:strVal val="#ppt_x"/>
                                          </p:val>
                                        </p:tav>
                                        <p:tav tm="100000">
                                          <p:val>
                                            <p:strVal val="#ppt_x"/>
                                          </p:val>
                                        </p:tav>
                                      </p:tavLst>
                                    </p:anim>
                                    <p:anim calcmode="lin" valueType="num">
                                      <p:cBhvr>
                                        <p:cTn id="23" dur="15000" fill="hold"/>
                                        <p:tgtEl>
                                          <p:spTgt spid="51211"/>
                                        </p:tgtEl>
                                        <p:attrNameLst>
                                          <p:attrName>ppt_y</p:attrName>
                                        </p:attrNameLst>
                                      </p:cBhvr>
                                      <p:tavLst>
                                        <p:tav tm="0">
                                          <p:val>
                                            <p:strVal val="#ppt_y+1"/>
                                          </p:val>
                                        </p:tav>
                                        <p:tav tm="100000">
                                          <p:val>
                                            <p:strVal val="#ppt_y-1"/>
                                          </p:val>
                                        </p:tav>
                                      </p:tavLst>
                                    </p:anim>
                                  </p:childTnLst>
                                </p:cTn>
                              </p:par>
                              <p:par>
                                <p:cTn id="24" presetID="28" presetClass="entr" presetSubtype="0" repeatCount="indefinite" fill="hold" nodeType="withEffect">
                                  <p:stCondLst>
                                    <p:cond delay="0"/>
                                  </p:stCondLst>
                                  <p:childTnLst>
                                    <p:set>
                                      <p:cBhvr>
                                        <p:cTn id="25" dur="1" fill="hold">
                                          <p:stCondLst>
                                            <p:cond delay="0"/>
                                          </p:stCondLst>
                                        </p:cTn>
                                        <p:tgtEl>
                                          <p:spTgt spid="51208"/>
                                        </p:tgtEl>
                                        <p:attrNameLst>
                                          <p:attrName>style.visibility</p:attrName>
                                        </p:attrNameLst>
                                      </p:cBhvr>
                                      <p:to>
                                        <p:strVal val="visible"/>
                                      </p:to>
                                    </p:set>
                                    <p:anim calcmode="lin" valueType="num">
                                      <p:cBhvr>
                                        <p:cTn id="26" dur="15000" fill="hold"/>
                                        <p:tgtEl>
                                          <p:spTgt spid="51208"/>
                                        </p:tgtEl>
                                        <p:attrNameLst>
                                          <p:attrName>ppt_x</p:attrName>
                                        </p:attrNameLst>
                                      </p:cBhvr>
                                      <p:tavLst>
                                        <p:tav tm="0">
                                          <p:val>
                                            <p:strVal val="#ppt_x"/>
                                          </p:val>
                                        </p:tav>
                                        <p:tav tm="100000">
                                          <p:val>
                                            <p:strVal val="#ppt_x"/>
                                          </p:val>
                                        </p:tav>
                                      </p:tavLst>
                                    </p:anim>
                                    <p:anim calcmode="lin" valueType="num">
                                      <p:cBhvr>
                                        <p:cTn id="27" dur="15000" fill="hold"/>
                                        <p:tgtEl>
                                          <p:spTgt spid="51208"/>
                                        </p:tgtEl>
                                        <p:attrNameLst>
                                          <p:attrName>ppt_y</p:attrName>
                                        </p:attrNameLst>
                                      </p:cBhvr>
                                      <p:tavLst>
                                        <p:tav tm="0">
                                          <p:val>
                                            <p:strVal val="#ppt_y+1"/>
                                          </p:val>
                                        </p:tav>
                                        <p:tav tm="100000">
                                          <p:val>
                                            <p:strVal val="#ppt_y-1"/>
                                          </p:val>
                                        </p:tav>
                                      </p:tavLst>
                                    </p:anim>
                                  </p:childTnLst>
                                </p:cTn>
                              </p:par>
                              <p:par>
                                <p:cTn id="28" presetID="0" presetClass="path" presetSubtype="0" accel="50000" decel="50000" fill="hold" nodeType="withEffect">
                                  <p:stCondLst>
                                    <p:cond delay="0"/>
                                  </p:stCondLst>
                                  <p:childTnLst>
                                    <p:animMotion origin="layout" path="M 0.21459 -0.10833 C 0.19792 -0.10648 0.18125 -0.10463 0.16667 -0.09167 C 0.15209 -0.0787 0.1382 -0.05139 0.12709 -0.03056 C 0.11598 -0.00972 0.12118 0.02824 0.1 0.03333 C 0.07882 0.03842 0.01667 0.00555 -1.11111E-6 -7.40741E-7 " pathEditMode="relative" ptsTypes="aaaaA">
                                      <p:cBhvr>
                                        <p:cTn id="29" dur="5000" fill="hold"/>
                                        <p:tgtEl>
                                          <p:spTgt spid="51204"/>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24635 -0.25624 C -0.2401 -0.25971 -0.2342 -0.25324 -0.20851 -0.27752 C -0.18281 -0.30226 -0.13142 -0.3994 -0.09201 -0.40263 C -0.05226 -0.40587 0.01597 -0.33857 0.02882 -0.29718 C 0.04167 -0.25601 0.0033 -0.20027 -0.01476 -0.15541 C -0.03281 -0.11054 -0.08194 -0.0666 -0.07951 -0.02775 C -0.07708 0.01133 -0.01684 0.05597 -0.00017 0.07794 " pathEditMode="relative" rAng="0" ptsTypes="aaaaaaa">
                                      <p:cBhvr>
                                        <p:cTn id="31" dur="5000" fill="hold"/>
                                        <p:tgtEl>
                                          <p:spTgt spid="51205"/>
                                        </p:tgtEl>
                                        <p:attrNameLst>
                                          <p:attrName>ppt_x</p:attrName>
                                          <p:attrName>ppt_y</p:attrName>
                                        </p:attrNameLst>
                                      </p:cBhvr>
                                      <p:rCtr x="14392" y="9228"/>
                                    </p:animMotion>
                                  </p:childTnLst>
                                </p:cTn>
                              </p:par>
                              <p:par>
                                <p:cTn id="32" presetID="0" presetClass="path" presetSubtype="0" repeatCount="indefinite" accel="50000" decel="50000" fill="hold" nodeType="withEffect">
                                  <p:stCondLst>
                                    <p:cond delay="0"/>
                                  </p:stCondLst>
                                  <p:childTnLst>
                                    <p:animMotion origin="layout" path="M 0.00052 0.00463 C 0.05278 -0.01295 0.10503 -0.03052 0.14323 -0.037 C 0.1816 -0.04347 0.20087 -0.04579 0.23021 -0.03422 C 0.25972 -0.02266 0.29358 0.01249 0.31979 0.03238 C 0.34583 0.05227 0.35121 0.07401 0.38715 0.08511 C 0.42222 0.09621 0.48715 0.10454 0.53281 0.09899 C 0.57865 0.09344 0.6309 0.06753 0.6618 0.05181 C 0.69236 0.03608 0.70017 0.02082 0.71771 0.00463 C 0.73507 -0.01156 0.7434 -0.03145 0.76545 -0.04532 C 0.7875 -0.0592 0.82274 -0.07308 0.84965 -0.07863 C 0.87587 -0.08418 0.90052 -0.08186 0.92517 -0.07863 C 0.94983 -0.07539 0.95885 -0.07261 0.99809 -0.0592 C 1.03733 -0.04579 1.11805 -0.00925 1.16042 0.00185 C 1.20312 0.01296 1.22865 0.00972 1.25312 0.0074 C 1.27743 0.00509 1.28333 -4.44033E-6 1.30625 -0.01202 C 1.32934 -0.02405 1.36007 -0.04949 1.39028 -0.06475 C 1.42066 -0.08001 1.45677 -0.0925 1.48854 -0.1036 C 1.52031 -0.1147 1.5717 -0.13159 1.58108 -0.13136 C 1.59045 -0.13112 1.55278 -0.108 1.54514 -0.10175 " pathEditMode="relative" rAng="0" ptsTypes="aaaaaaaaaaaaaaaaaaa">
                                      <p:cBhvr>
                                        <p:cTn id="33" dur="8000" fill="hold"/>
                                        <p:tgtEl>
                                          <p:spTgt spid="51212"/>
                                        </p:tgtEl>
                                        <p:attrNameLst>
                                          <p:attrName>ppt_x</p:attrName>
                                          <p:attrName>ppt_y</p:attrName>
                                        </p:attrNameLst>
                                      </p:cBhvr>
                                      <p:rCtr x="79497" y="-1827"/>
                                    </p:animMotion>
                                  </p:childTnLst>
                                </p:cTn>
                              </p:par>
                              <p:par>
                                <p:cTn id="34" presetID="0" presetClass="path" presetSubtype="0" repeatCount="indefinite" accel="50000" decel="50000" fill="hold" nodeType="withEffect">
                                  <p:stCondLst>
                                    <p:cond delay="0"/>
                                  </p:stCondLst>
                                  <p:childTnLst>
                                    <p:animMotion origin="layout" path="M -0.39462 0.05949 C -0.37101 0.07014 -0.29254 0.1088 -0.254 0.1213 C -0.21546 0.13472 -0.19202 0.14329 -0.16355 0.13866 C -0.13473 0.13449 -0.12205 0.11181 -0.08247 0.09283 C -0.04271 0.07477 0.03055 0.02963 0.07482 0.02824 C 0.11892 0.02662 0.15173 0.07083 0.18142 0.08496 C 0.21093 0.1 0.23038 0.12107 0.25138 0.11621 C 0.27204 0.11204 0.28072 0.07824 0.30625 0.05949 C 0.33107 0.04005 0.37916 0.01921 0.40277 0.00509 C 0.42743 -0.00903 0.42951 -0.0206 0.45277 -0.025 C 0.47517 -0.03009 0.48645 -0.05139 0.54062 -0.02153 C 0.59427 0.00764 0.71979 0.12662 0.77604 0.15162 C 0.83177 0.17778 0.85017 0.1375 0.87743 0.13171 C 0.90486 0.12662 0.91979 0.12732 0.94027 0.11875 C 0.96093 0.11019 0.975 0.09583 1.00104 0.07894 C 1.02621 0.06158 1.07847 0.02593 1.09375 0.01528 " pathEditMode="relative" rAng="0" ptsTypes="aaaaaaaaaaaaaaaa">
                                      <p:cBhvr>
                                        <p:cTn id="35" dur="8000" fill="hold"/>
                                        <p:tgtEl>
                                          <p:spTgt spid="51213"/>
                                        </p:tgtEl>
                                        <p:attrNameLst>
                                          <p:attrName>ppt_x</p:attrName>
                                          <p:attrName>ppt_y</p:attrName>
                                        </p:attrNameLst>
                                      </p:cBhvr>
                                      <p:rCtr x="74410"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60" name="Rectangle 59"/>
          <p:cNvSpPr/>
          <p:nvPr/>
        </p:nvSpPr>
        <p:spPr>
          <a:xfrm>
            <a:off x="3077528" y="199786"/>
            <a:ext cx="7159636" cy="34367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mn-cs"/>
              </a:rPr>
              <a:t>Câu hỏi: Cấu tạo tế bào nhân thực, cơ thể đa bào, có khả năng quang hợp là những đặc điểm của sinh vật thuộc giới nào sau đây?</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mj-lt"/>
                <a:ea typeface="+mn-ea"/>
                <a:cs typeface="+mn-cs"/>
              </a:rPr>
              <a:t>   </a:t>
            </a:r>
            <a:r>
              <a:rPr kumimoji="0" lang="vi-VN" sz="2800" b="1" i="0" u="none" strike="noStrike" kern="1200" cap="none" spc="0" normalizeH="0" baseline="0" noProof="0" dirty="0">
                <a:ln>
                  <a:noFill/>
                </a:ln>
                <a:solidFill>
                  <a:schemeClr val="tx1"/>
                </a:solidFill>
                <a:effectLst/>
                <a:uLnTx/>
                <a:uFillTx/>
                <a:latin typeface="+mj-lt"/>
                <a:ea typeface="+mn-ea"/>
                <a:cs typeface="+mn-cs"/>
              </a:rPr>
              <a:t>A. Khởi sinh</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tx1"/>
                </a:solidFill>
                <a:effectLst/>
                <a:uLnTx/>
                <a:uFillTx/>
                <a:latin typeface="+mj-lt"/>
                <a:ea typeface="+mn-ea"/>
                <a:cs typeface="+mn-cs"/>
              </a:rPr>
              <a:t>   B. Nguyên sinh</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tx1"/>
                </a:solidFill>
                <a:effectLst/>
                <a:uLnTx/>
                <a:uFillTx/>
                <a:latin typeface="+mj-lt"/>
                <a:ea typeface="+mn-ea"/>
                <a:cs typeface="+mn-cs"/>
              </a:rPr>
              <a:t>   C. Thực vật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tx1"/>
                </a:solidFill>
                <a:effectLst/>
                <a:uLnTx/>
                <a:uFillTx/>
                <a:latin typeface="+mj-lt"/>
                <a:ea typeface="+mn-ea"/>
                <a:cs typeface="+mn-cs"/>
              </a:rPr>
              <a:t>   D. Nấm</a:t>
            </a:r>
          </a:p>
        </p:txBody>
      </p:sp>
      <p:grpSp>
        <p:nvGrpSpPr>
          <p:cNvPr id="61" name="Group 60"/>
          <p:cNvGrpSpPr/>
          <p:nvPr/>
        </p:nvGrpSpPr>
        <p:grpSpPr>
          <a:xfrm>
            <a:off x="2810225" y="304399"/>
            <a:ext cx="387790" cy="3416121"/>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8" name="Left Bracket 57"/>
          <p:cNvSpPr/>
          <p:nvPr/>
        </p:nvSpPr>
        <p:spPr>
          <a:xfrm flipH="1">
            <a:off x="10150038" y="315862"/>
            <a:ext cx="249080" cy="3394472"/>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9Slide03 Swiss Condensed Bold" panose="02000500000000000000" pitchFamily="2" charset="0"/>
                    <a:ea typeface="+mn-ea"/>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noFill/>
                  </a:ln>
                  <a:solidFill>
                    <a:prstClr val="white"/>
                  </a:solidFill>
                  <a:effectLst/>
                  <a:uLnTx/>
                  <a:uFillTx/>
                  <a:latin typeface="#9Slide03 Swiss Condensed Bold" panose="02000500000000000000" pitchFamily="2" charset="0"/>
                  <a:ea typeface="+mn-ea"/>
                  <a:cs typeface="Times New Roman" panose="02020603050405020304" pitchFamily="18" charset="0"/>
                </a:rPr>
                <a:t>C</a:t>
              </a:r>
            </a:p>
          </p:txBody>
        </p:sp>
        <p:pic>
          <p:nvPicPr>
            <p:cNvPr id="15" name="Picture 14"/>
            <p:cNvPicPr>
              <a:picLocks noChangeAspect="1"/>
            </p:cNvPicPr>
            <p:nvPr/>
          </p:nvPicPr>
          <p:blipFill>
            <a:blip r:embed="rId6"/>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nvPicPr>
          <p:blipFill>
            <a:blip r:embed="rId7"/>
            <a:stretch>
              <a:fillRect/>
            </a:stretch>
          </p:blipFill>
          <p:spPr>
            <a:xfrm>
              <a:off x="83662" y="159259"/>
              <a:ext cx="1082288" cy="1082288"/>
            </a:xfrm>
            <a:prstGeom prst="rect">
              <a:avLst/>
            </a:prstGeom>
          </p:spPr>
        </p:pic>
        <p:pic>
          <p:nvPicPr>
            <p:cNvPr id="33" name="Picture 32"/>
            <p:cNvPicPr>
              <a:picLocks noChangeAspect="1"/>
            </p:cNvPicPr>
            <p:nvPr/>
          </p:nvPicPr>
          <p:blipFill>
            <a:blip r:embed="rId8"/>
            <a:stretch>
              <a:fillRect/>
            </a:stretch>
          </p:blipFill>
          <p:spPr>
            <a:xfrm>
              <a:off x="140649" y="240741"/>
              <a:ext cx="757177" cy="937456"/>
            </a:xfrm>
            <a:prstGeom prst="rect">
              <a:avLst/>
            </a:prstGeom>
          </p:spPr>
        </p:pic>
        <p:sp>
          <p:nvSpPr>
            <p:cNvPr id="34" name="TextBox 33"/>
            <p:cNvSpPr txBox="1"/>
            <p:nvPr/>
          </p:nvSpPr>
          <p:spPr>
            <a:xfrm>
              <a:off x="354551" y="277250"/>
              <a:ext cx="540533"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FF4E"/>
                  </a:solidFill>
                  <a:effectLst>
                    <a:glow rad="88900">
                      <a:srgbClr val="00FF4E">
                        <a:alpha val="60000"/>
                      </a:srgbClr>
                    </a:glow>
                  </a:effectLst>
                  <a:uLnTx/>
                  <a:uFillTx/>
                  <a:latin typeface="Arial" panose="020B0604020202020204" pitchFamily="34" charset="0"/>
                  <a:ea typeface="+mn-ea"/>
                  <a:cs typeface="Arial" panose="020B0604020202020204" pitchFamily="34" charset="0"/>
                </a:rPr>
                <a:t>1</a:t>
              </a:r>
            </a:p>
          </p:txBody>
        </p:sp>
      </p:grpSp>
    </p:spTree>
    <p:extLst>
      <p:ext uri="{BB962C8B-B14F-4D97-AF65-F5344CB8AC3E}">
        <p14:creationId xmlns:p14="http://schemas.microsoft.com/office/powerpoint/2010/main" val="296746904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2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60" name="Rectangle 59"/>
          <p:cNvSpPr/>
          <p:nvPr/>
        </p:nvSpPr>
        <p:spPr>
          <a:xfrm>
            <a:off x="3077528" y="751039"/>
            <a:ext cx="7159636" cy="288546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mn-cs"/>
              </a:rPr>
              <a:t>Câu hỏi: Loài người thuộc giới sinh vật nào</a:t>
            </a:r>
            <a:r>
              <a:rPr kumimoji="0" lang="en-US" sz="2800" b="1" i="0" u="none" strike="noStrike" kern="1200" cap="none" spc="0" normalizeH="0" baseline="0" noProof="0" dirty="0">
                <a:ln>
                  <a:noFill/>
                </a:ln>
                <a:solidFill>
                  <a:srgbClr val="FF0000"/>
                </a:solidFill>
                <a:effectLst/>
                <a:uLnTx/>
                <a:uFillTx/>
                <a:latin typeface="+mj-lt"/>
                <a:ea typeface="+mn-ea"/>
                <a:cs typeface="+mn-cs"/>
              </a:rPr>
              <a:t>?</a:t>
            </a:r>
            <a:endParaRPr kumimoji="0" lang="vi-VN" sz="2800" b="1" i="0" u="none" strike="noStrike" kern="1200" cap="none" spc="0" normalizeH="0" baseline="0" noProof="0" dirty="0">
              <a:ln>
                <a:noFill/>
              </a:ln>
              <a:solidFill>
                <a:srgbClr val="FF0000"/>
              </a:solidFill>
              <a:effectLst/>
              <a:uLnTx/>
              <a:uFillTx/>
              <a:latin typeface="+mj-lt"/>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mj-lt"/>
                <a:ea typeface="+mn-ea"/>
                <a:cs typeface="+mn-cs"/>
              </a:rPr>
              <a:t>   </a:t>
            </a:r>
            <a:r>
              <a:rPr kumimoji="0" lang="vi-VN" sz="2800" b="1" i="0" u="none" strike="noStrike" kern="1200" cap="none" spc="0" normalizeH="0" baseline="0" noProof="0" dirty="0">
                <a:ln>
                  <a:noFill/>
                </a:ln>
                <a:solidFill>
                  <a:schemeClr val="tx1"/>
                </a:solidFill>
                <a:effectLst/>
                <a:uLnTx/>
                <a:uFillTx/>
                <a:latin typeface="+mj-lt"/>
                <a:ea typeface="+mn-ea"/>
                <a:cs typeface="+mn-cs"/>
              </a:rPr>
              <a:t>A. Khởi sinh</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tx1"/>
                </a:solidFill>
                <a:effectLst/>
                <a:uLnTx/>
                <a:uFillTx/>
                <a:latin typeface="+mj-lt"/>
                <a:ea typeface="+mn-ea"/>
                <a:cs typeface="+mn-cs"/>
              </a:rPr>
              <a:t>   B. Nguyên sinh</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tx1"/>
                </a:solidFill>
                <a:effectLst/>
                <a:uLnTx/>
                <a:uFillTx/>
                <a:latin typeface="+mj-lt"/>
                <a:ea typeface="+mn-ea"/>
                <a:cs typeface="+mn-cs"/>
              </a:rPr>
              <a:t>   C. Thực vật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tx1"/>
                </a:solidFill>
                <a:effectLst/>
                <a:uLnTx/>
                <a:uFillTx/>
                <a:latin typeface="+mj-lt"/>
                <a:ea typeface="+mn-ea"/>
                <a:cs typeface="+mn-cs"/>
              </a:rPr>
              <a:t>   D. Động vật</a:t>
            </a:r>
          </a:p>
        </p:txBody>
      </p:sp>
      <p:grpSp>
        <p:nvGrpSpPr>
          <p:cNvPr id="61" name="Group 60"/>
          <p:cNvGrpSpPr/>
          <p:nvPr/>
        </p:nvGrpSpPr>
        <p:grpSpPr>
          <a:xfrm>
            <a:off x="2819978" y="631465"/>
            <a:ext cx="387790" cy="3124609"/>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8" name="Left Bracket 57"/>
          <p:cNvSpPr/>
          <p:nvPr/>
        </p:nvSpPr>
        <p:spPr>
          <a:xfrm flipH="1">
            <a:off x="10022994" y="659601"/>
            <a:ext cx="214170" cy="3124609"/>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1917013" y="1374973"/>
            <a:ext cx="455948" cy="325518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1" name="Group 30"/>
          <p:cNvGrpSpPr/>
          <p:nvPr/>
        </p:nvGrpSpPr>
        <p:grpSpPr>
          <a:xfrm>
            <a:off x="2084434" y="3920594"/>
            <a:ext cx="7672438" cy="265467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9Slide03 Swiss Condensed Bold" panose="02000500000000000000" pitchFamily="2" charset="0"/>
                    <a:ea typeface="+mn-ea"/>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9Slide03 Swiss Condensed Bold" panose="02000500000000000000" pitchFamily="2" charset="0"/>
                  <a:ea typeface="+mn-ea"/>
                  <a:cs typeface="Times New Roman" panose="02020603050405020304" pitchFamily="18" charset="0"/>
                </a:rPr>
                <a:t>D</a:t>
              </a:r>
              <a:endParaRPr kumimoji="0" lang="vi-VN" sz="7200" b="1" i="0" u="none" strike="noStrike" kern="1200" cap="none" spc="0" normalizeH="0" baseline="0" noProof="0" dirty="0">
                <a:ln>
                  <a:noFill/>
                </a:ln>
                <a:solidFill>
                  <a:prstClr val="white"/>
                </a:solidFill>
                <a:effectLst/>
                <a:uLnTx/>
                <a:uFillTx/>
                <a:latin typeface="#9Slide03 Swiss Condensed Bold" panose="02000500000000000000" pitchFamily="2" charset="0"/>
                <a:ea typeface="+mn-ea"/>
                <a:cs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rot="10800000">
              <a:off x="3221801" y="3879674"/>
              <a:ext cx="4997003" cy="303750"/>
            </a:xfrm>
            <a:prstGeom prst="rect">
              <a:avLst/>
            </a:prstGeom>
          </p:spPr>
        </p:pic>
      </p:grpSp>
      <p:grpSp>
        <p:nvGrpSpPr>
          <p:cNvPr id="28" name="Group 27"/>
          <p:cNvGrpSpPr/>
          <p:nvPr/>
        </p:nvGrpSpPr>
        <p:grpSpPr>
          <a:xfrm>
            <a:off x="1622176" y="304399"/>
            <a:ext cx="1082288" cy="1082288"/>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nvPicPr>
          <p:blipFill>
            <a:blip r:embed="rId7"/>
            <a:stretch>
              <a:fillRect/>
            </a:stretch>
          </p:blipFill>
          <p:spPr>
            <a:xfrm>
              <a:off x="83662" y="159259"/>
              <a:ext cx="1082288" cy="1082288"/>
            </a:xfrm>
            <a:prstGeom prst="rect">
              <a:avLst/>
            </a:prstGeom>
          </p:spPr>
        </p:pic>
        <p:pic>
          <p:nvPicPr>
            <p:cNvPr id="33" name="Picture 32"/>
            <p:cNvPicPr>
              <a:picLocks noChangeAspect="1"/>
            </p:cNvPicPr>
            <p:nvPr/>
          </p:nvPicPr>
          <p:blipFill>
            <a:blip r:embed="rId8"/>
            <a:stretch>
              <a:fillRect/>
            </a:stretch>
          </p:blipFill>
          <p:spPr>
            <a:xfrm>
              <a:off x="140649" y="240741"/>
              <a:ext cx="757177" cy="937456"/>
            </a:xfrm>
            <a:prstGeom prst="rect">
              <a:avLst/>
            </a:prstGeom>
          </p:spPr>
        </p:pic>
        <p:sp>
          <p:nvSpPr>
            <p:cNvPr id="34" name="TextBox 33"/>
            <p:cNvSpPr txBox="1"/>
            <p:nvPr/>
          </p:nvSpPr>
          <p:spPr>
            <a:xfrm>
              <a:off x="354551" y="277250"/>
              <a:ext cx="540533"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FF4E"/>
                  </a:solidFill>
                  <a:effectLst>
                    <a:glow rad="88900">
                      <a:srgbClr val="00FF4E">
                        <a:alpha val="60000"/>
                      </a:srgbClr>
                    </a:glow>
                  </a:effectLst>
                  <a:uLnTx/>
                  <a:uFillTx/>
                  <a:latin typeface="Arial" panose="020B0604020202020204" pitchFamily="34" charset="0"/>
                  <a:ea typeface="+mn-ea"/>
                  <a:cs typeface="Arial" panose="020B0604020202020204" pitchFamily="34" charset="0"/>
                </a:rPr>
                <a:t>2</a:t>
              </a:r>
            </a:p>
          </p:txBody>
        </p:sp>
      </p:grpSp>
    </p:spTree>
    <p:extLst>
      <p:ext uri="{BB962C8B-B14F-4D97-AF65-F5344CB8AC3E}">
        <p14:creationId xmlns:p14="http://schemas.microsoft.com/office/powerpoint/2010/main" val="269570784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2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178" name="Picture 10" descr="Lovely Hand Painted Girl Student, Bag, Lovely, Schoolgirl PNG and Vector  with Transparent Background for Free Download">
            <a:extLst>
              <a:ext uri="{FF2B5EF4-FFF2-40B4-BE49-F238E27FC236}">
                <a16:creationId xmlns:a16="http://schemas.microsoft.com/office/drawing/2014/main" id="{6AC42A54-1D0E-4E5C-904D-906C85D39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 b="-8"/>
          <a:stretch/>
        </p:blipFill>
        <p:spPr bwMode="auto">
          <a:xfrm>
            <a:off x="1007037" y="2683874"/>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7176" name="Picture 8" descr="Hình ảnh Nữ Sinh Viên Phim Hoạt Hình Png, Nữ Sinh, Nữ Sinh Mặc đồng Phục,  Nữ Sinh Viên Tóc Ngắn Dễ Thương miễn phí tải tập tin PNG PSDComment và  Vector">
            <a:extLst>
              <a:ext uri="{FF2B5EF4-FFF2-40B4-BE49-F238E27FC236}">
                <a16:creationId xmlns:a16="http://schemas.microsoft.com/office/drawing/2014/main" id="{07F0CBF0-E54E-4677-A3D3-8C1218969A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 b="-8"/>
          <a:stretch/>
        </p:blipFill>
        <p:spPr bwMode="auto">
          <a:xfrm>
            <a:off x="3617545" y="2683874"/>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Boy Drawing Clip Art - Transparent Background Cartoon School Boy Png, Png  Download , Transparent Png Image - PNGitem">
            <a:extLst>
              <a:ext uri="{FF2B5EF4-FFF2-40B4-BE49-F238E27FC236}">
                <a16:creationId xmlns:a16="http://schemas.microsoft.com/office/drawing/2014/main" id="{5D65AA8C-A81F-4792-90F3-E869026DCE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246" r="-5" b="27501"/>
          <a:stretch/>
        </p:blipFill>
        <p:spPr bwMode="auto">
          <a:xfrm>
            <a:off x="6228053" y="2683874"/>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Trường MN (tinhvananh76) - Profile | Pinterest">
            <a:extLst>
              <a:ext uri="{FF2B5EF4-FFF2-40B4-BE49-F238E27FC236}">
                <a16:creationId xmlns:a16="http://schemas.microsoft.com/office/drawing/2014/main" id="{D752EFD1-95E7-4E12-803E-979C15AE09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 b="257"/>
          <a:stretch/>
        </p:blipFill>
        <p:spPr bwMode="auto">
          <a:xfrm>
            <a:off x="8838561" y="2683874"/>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F331ABF-2315-4B20-BE82-B89B89692B53}"/>
              </a:ext>
            </a:extLst>
          </p:cNvPr>
          <p:cNvGrpSpPr/>
          <p:nvPr/>
        </p:nvGrpSpPr>
        <p:grpSpPr>
          <a:xfrm>
            <a:off x="533733" y="0"/>
            <a:ext cx="10988020" cy="2114318"/>
            <a:chOff x="542260" y="390169"/>
            <a:chExt cx="10988020" cy="2114318"/>
          </a:xfrm>
        </p:grpSpPr>
        <p:sp>
          <p:nvSpPr>
            <p:cNvPr id="5" name="Rectangle: Rounded Corners 4">
              <a:extLst>
                <a:ext uri="{FF2B5EF4-FFF2-40B4-BE49-F238E27FC236}">
                  <a16:creationId xmlns:a16="http://schemas.microsoft.com/office/drawing/2014/main" id="{F6FB358E-885B-4879-B132-56C5AC2B2A55}"/>
                </a:ext>
              </a:extLst>
            </p:cNvPr>
            <p:cNvSpPr/>
            <p:nvPr/>
          </p:nvSpPr>
          <p:spPr>
            <a:xfrm>
              <a:off x="937196" y="1154152"/>
              <a:ext cx="10593084" cy="13503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180" name="Picture 12" descr="Question free icon">
              <a:extLst>
                <a:ext uri="{FF2B5EF4-FFF2-40B4-BE49-F238E27FC236}">
                  <a16:creationId xmlns:a16="http://schemas.microsoft.com/office/drawing/2014/main" id="{EB4C7CB5-27F9-4C0A-8A17-792C3B7389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260" y="390169"/>
              <a:ext cx="1350335" cy="13503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48571A0-012D-44AD-A7B3-6B40ECECC76B}"/>
                </a:ext>
              </a:extLst>
            </p:cNvPr>
            <p:cNvSpPr txBox="1"/>
            <p:nvPr/>
          </p:nvSpPr>
          <p:spPr>
            <a:xfrm>
              <a:off x="1577350" y="1171998"/>
              <a:ext cx="9952929" cy="108132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có nhóm 4 bạn học sinh, chúng ta sẽ phân loại các bạn thành </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4</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nhóm phân biệt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a:t>
              </a:r>
              <a:r>
                <a:rPr lang="en-US" sz="2800" b="1" dirty="0" err="1">
                  <a:solidFill>
                    <a:srgbClr val="002060"/>
                  </a:solidFill>
                  <a:latin typeface="Times New Roman" panose="02020603050405020304" pitchFamily="18" charset="0"/>
                  <a:cs typeface="Times New Roman" panose="02020603050405020304" pitchFamily="18" charset="0"/>
                </a:rPr>
                <a:t>ựa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điểm</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nào?</a:t>
              </a:r>
            </a:p>
          </p:txBody>
        </p:sp>
      </p:grpSp>
      <p:sp>
        <p:nvSpPr>
          <p:cNvPr id="7" name="Diamond 6">
            <a:extLst>
              <a:ext uri="{FF2B5EF4-FFF2-40B4-BE49-F238E27FC236}">
                <a16:creationId xmlns:a16="http://schemas.microsoft.com/office/drawing/2014/main" id="{9B2CACB6-A13F-4FB4-A523-627C5781B868}"/>
              </a:ext>
            </a:extLst>
          </p:cNvPr>
          <p:cNvSpPr/>
          <p:nvPr/>
        </p:nvSpPr>
        <p:spPr>
          <a:xfrm>
            <a:off x="1754936" y="5401339"/>
            <a:ext cx="914400" cy="914400"/>
          </a:xfrm>
          <a:prstGeom prst="diamond">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nVogue" panose="020B7200000000000000" pitchFamily="34" charset="0"/>
                <a:ea typeface="+mn-ea"/>
                <a:cs typeface="Arial" panose="020B0604020202020204" pitchFamily="34" charset="0"/>
              </a:rPr>
              <a:t>A</a:t>
            </a:r>
          </a:p>
        </p:txBody>
      </p:sp>
      <p:sp>
        <p:nvSpPr>
          <p:cNvPr id="18" name="Diamond 17">
            <a:extLst>
              <a:ext uri="{FF2B5EF4-FFF2-40B4-BE49-F238E27FC236}">
                <a16:creationId xmlns:a16="http://schemas.microsoft.com/office/drawing/2014/main" id="{396357E4-F382-48C2-BF3A-118FEBEDEA94}"/>
              </a:ext>
            </a:extLst>
          </p:cNvPr>
          <p:cNvSpPr/>
          <p:nvPr/>
        </p:nvSpPr>
        <p:spPr>
          <a:xfrm>
            <a:off x="4365444" y="5401339"/>
            <a:ext cx="914400" cy="914400"/>
          </a:xfrm>
          <a:prstGeom prst="diamond">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nVogue" panose="020B7200000000000000" pitchFamily="34" charset="0"/>
                <a:ea typeface="+mn-ea"/>
                <a:cs typeface="Arial" panose="020B0604020202020204" pitchFamily="34" charset="0"/>
              </a:rPr>
              <a:t>B</a:t>
            </a:r>
          </a:p>
        </p:txBody>
      </p:sp>
      <p:sp>
        <p:nvSpPr>
          <p:cNvPr id="19" name="Diamond 18">
            <a:extLst>
              <a:ext uri="{FF2B5EF4-FFF2-40B4-BE49-F238E27FC236}">
                <a16:creationId xmlns:a16="http://schemas.microsoft.com/office/drawing/2014/main" id="{1F813508-AC1D-4689-8B9E-DA83643066F8}"/>
              </a:ext>
            </a:extLst>
          </p:cNvPr>
          <p:cNvSpPr/>
          <p:nvPr/>
        </p:nvSpPr>
        <p:spPr>
          <a:xfrm>
            <a:off x="6982047" y="5401339"/>
            <a:ext cx="914400" cy="914400"/>
          </a:xfrm>
          <a:prstGeom prst="diamond">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nVogue" panose="020B7200000000000000" pitchFamily="34" charset="0"/>
                <a:ea typeface="+mn-ea"/>
                <a:cs typeface="Arial" panose="020B0604020202020204" pitchFamily="34" charset="0"/>
              </a:rPr>
              <a:t>C</a:t>
            </a:r>
          </a:p>
        </p:txBody>
      </p:sp>
      <p:sp>
        <p:nvSpPr>
          <p:cNvPr id="20" name="Diamond 19">
            <a:extLst>
              <a:ext uri="{FF2B5EF4-FFF2-40B4-BE49-F238E27FC236}">
                <a16:creationId xmlns:a16="http://schemas.microsoft.com/office/drawing/2014/main" id="{33641BD5-8492-4053-993A-0948D05A82C0}"/>
              </a:ext>
            </a:extLst>
          </p:cNvPr>
          <p:cNvSpPr/>
          <p:nvPr/>
        </p:nvSpPr>
        <p:spPr>
          <a:xfrm>
            <a:off x="9586460" y="5401339"/>
            <a:ext cx="914400" cy="914400"/>
          </a:xfrm>
          <a:prstGeom prst="diamond">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nVogue" panose="020B7200000000000000" pitchFamily="34" charset="0"/>
                <a:ea typeface="+mn-ea"/>
                <a:cs typeface="Arial" panose="020B0604020202020204" pitchFamily="34" charset="0"/>
              </a:rPr>
              <a:t>D</a:t>
            </a:r>
          </a:p>
        </p:txBody>
      </p:sp>
    </p:spTree>
    <p:extLst>
      <p:ext uri="{BB962C8B-B14F-4D97-AF65-F5344CB8AC3E}">
        <p14:creationId xmlns:p14="http://schemas.microsoft.com/office/powerpoint/2010/main" val="15064566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10" descr="Lovely Hand Painted Girl Student, Bag, Lovely, Schoolgirl PNG and Vector  with Transparent Background for Free Download">
            <a:extLst>
              <a:ext uri="{FF2B5EF4-FFF2-40B4-BE49-F238E27FC236}">
                <a16:creationId xmlns:a16="http://schemas.microsoft.com/office/drawing/2014/main" id="{88C58D28-890A-466E-AA40-5AFBBDBE8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 b="-8"/>
          <a:stretch/>
        </p:blipFill>
        <p:spPr bwMode="auto">
          <a:xfrm>
            <a:off x="6773738" y="2717024"/>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8" descr="Hình ảnh Nữ Sinh Viên Phim Hoạt Hình Png, Nữ Sinh, Nữ Sinh Mặc đồng Phục,  Nữ Sinh Viên Tóc Ngắn Dễ Thương miễn phí tải tập tin PNG PSDComment và  Vector">
            <a:extLst>
              <a:ext uri="{FF2B5EF4-FFF2-40B4-BE49-F238E27FC236}">
                <a16:creationId xmlns:a16="http://schemas.microsoft.com/office/drawing/2014/main" id="{653EEB4F-6ECC-4A19-BD90-1210F89D4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 b="-8"/>
          <a:stretch/>
        </p:blipFill>
        <p:spPr bwMode="auto">
          <a:xfrm>
            <a:off x="8087074" y="2717024"/>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6" descr="Boy Drawing Clip Art - Transparent Background Cartoon School Boy Png, Png  Download , Transparent Png Image - PNGitem">
            <a:extLst>
              <a:ext uri="{FF2B5EF4-FFF2-40B4-BE49-F238E27FC236}">
                <a16:creationId xmlns:a16="http://schemas.microsoft.com/office/drawing/2014/main" id="{037FB5D5-5FF8-43B4-99C0-A2744FA16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46" r="-5" b="27501"/>
          <a:stretch/>
        </p:blipFill>
        <p:spPr bwMode="auto">
          <a:xfrm>
            <a:off x="5813383"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Trường MN (tinhvananh76) - Profile | Pinterest">
            <a:extLst>
              <a:ext uri="{FF2B5EF4-FFF2-40B4-BE49-F238E27FC236}">
                <a16:creationId xmlns:a16="http://schemas.microsoft.com/office/drawing/2014/main" id="{09506C65-309E-49C5-8516-38E6D853A2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 b="257"/>
          <a:stretch/>
        </p:blipFill>
        <p:spPr bwMode="auto">
          <a:xfrm>
            <a:off x="7126719"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D8755B54-4A22-4550-8888-F19F5F48F963}"/>
              </a:ext>
            </a:extLst>
          </p:cNvPr>
          <p:cNvCxnSpPr/>
          <p:nvPr/>
        </p:nvCxnSpPr>
        <p:spPr>
          <a:xfrm>
            <a:off x="5686424" y="1446028"/>
            <a:ext cx="0" cy="765544"/>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B74450-4B01-4DEE-9B8B-C177EF923137}"/>
              </a:ext>
            </a:extLst>
          </p:cNvPr>
          <p:cNvCxnSpPr>
            <a:cxnSpLocks/>
          </p:cNvCxnSpPr>
          <p:nvPr/>
        </p:nvCxnSpPr>
        <p:spPr>
          <a:xfrm>
            <a:off x="3277543" y="2232837"/>
            <a:ext cx="481776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0FB103D-F16E-4F9C-9FBC-E9A5C8007B60}"/>
              </a:ext>
            </a:extLst>
          </p:cNvPr>
          <p:cNvCxnSpPr>
            <a:cxnSpLocks/>
          </p:cNvCxnSpPr>
          <p:nvPr/>
        </p:nvCxnSpPr>
        <p:spPr>
          <a:xfrm>
            <a:off x="3296814" y="2232837"/>
            <a:ext cx="0" cy="40403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8ED6D3-9852-4897-8917-4AD588195B09}"/>
              </a:ext>
            </a:extLst>
          </p:cNvPr>
          <p:cNvCxnSpPr>
            <a:cxnSpLocks/>
          </p:cNvCxnSpPr>
          <p:nvPr/>
        </p:nvCxnSpPr>
        <p:spPr>
          <a:xfrm>
            <a:off x="8085394" y="2211572"/>
            <a:ext cx="0" cy="45720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6C7D48-EFAF-45A6-BC50-0F1129A2D82F}"/>
              </a:ext>
            </a:extLst>
          </p:cNvPr>
          <p:cNvCxnSpPr>
            <a:cxnSpLocks/>
          </p:cNvCxnSpPr>
          <p:nvPr/>
        </p:nvCxnSpPr>
        <p:spPr>
          <a:xfrm>
            <a:off x="2091166" y="4603896"/>
            <a:ext cx="240888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64F627-F119-4325-A030-B0CC663A20D7}"/>
              </a:ext>
            </a:extLst>
          </p:cNvPr>
          <p:cNvCxnSpPr>
            <a:cxnSpLocks/>
          </p:cNvCxnSpPr>
          <p:nvPr/>
        </p:nvCxnSpPr>
        <p:spPr>
          <a:xfrm>
            <a:off x="3277543" y="4221126"/>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69E7D7-FE36-41A4-84C2-BADDC646DC70}"/>
              </a:ext>
            </a:extLst>
          </p:cNvPr>
          <p:cNvCxnSpPr>
            <a:cxnSpLocks/>
          </p:cNvCxnSpPr>
          <p:nvPr/>
        </p:nvCxnSpPr>
        <p:spPr>
          <a:xfrm>
            <a:off x="6880953" y="4582630"/>
            <a:ext cx="240888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84E31B-880F-4864-B753-4C8E102BCFDD}"/>
              </a:ext>
            </a:extLst>
          </p:cNvPr>
          <p:cNvCxnSpPr>
            <a:cxnSpLocks/>
          </p:cNvCxnSpPr>
          <p:nvPr/>
        </p:nvCxnSpPr>
        <p:spPr>
          <a:xfrm>
            <a:off x="8067330" y="4199860"/>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D1FC50-67C1-47E3-9EFA-64FC7670A62C}"/>
              </a:ext>
            </a:extLst>
          </p:cNvPr>
          <p:cNvCxnSpPr>
            <a:cxnSpLocks/>
          </p:cNvCxnSpPr>
          <p:nvPr/>
        </p:nvCxnSpPr>
        <p:spPr>
          <a:xfrm>
            <a:off x="2104514" y="4603896"/>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DFC89BF-D56C-4D7D-9616-7E5F4A9AA7FB}"/>
              </a:ext>
            </a:extLst>
          </p:cNvPr>
          <p:cNvCxnSpPr>
            <a:cxnSpLocks/>
          </p:cNvCxnSpPr>
          <p:nvPr/>
        </p:nvCxnSpPr>
        <p:spPr>
          <a:xfrm>
            <a:off x="4500047" y="4603896"/>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24F1450-EF61-41D1-8D2D-7D61E0BFE855}"/>
              </a:ext>
            </a:extLst>
          </p:cNvPr>
          <p:cNvCxnSpPr>
            <a:cxnSpLocks/>
          </p:cNvCxnSpPr>
          <p:nvPr/>
        </p:nvCxnSpPr>
        <p:spPr>
          <a:xfrm>
            <a:off x="6891586" y="4582630"/>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4878A6-CF46-44D3-AE84-493CFBE18400}"/>
              </a:ext>
            </a:extLst>
          </p:cNvPr>
          <p:cNvCxnSpPr>
            <a:cxnSpLocks/>
          </p:cNvCxnSpPr>
          <p:nvPr/>
        </p:nvCxnSpPr>
        <p:spPr>
          <a:xfrm>
            <a:off x="9279201" y="4582630"/>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2A0CF9-3357-4B51-A3E7-FB3DD864D84E}"/>
              </a:ext>
            </a:extLst>
          </p:cNvPr>
          <p:cNvSpPr txBox="1"/>
          <p:nvPr/>
        </p:nvSpPr>
        <p:spPr>
          <a:xfrm>
            <a:off x="5813383" y="1678841"/>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Giới tính</a:t>
            </a:r>
          </a:p>
        </p:txBody>
      </p:sp>
      <p:sp>
        <p:nvSpPr>
          <p:cNvPr id="30" name="TextBox 29">
            <a:extLst>
              <a:ext uri="{FF2B5EF4-FFF2-40B4-BE49-F238E27FC236}">
                <a16:creationId xmlns:a16="http://schemas.microsoft.com/office/drawing/2014/main" id="{AFF5DBA6-B17C-4889-A5F6-C5ECC1AE2984}"/>
              </a:ext>
            </a:extLst>
          </p:cNvPr>
          <p:cNvSpPr txBox="1"/>
          <p:nvPr/>
        </p:nvSpPr>
        <p:spPr>
          <a:xfrm>
            <a:off x="2036688" y="2211572"/>
            <a:ext cx="117578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Nam</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1" name="TextBox 30">
            <a:extLst>
              <a:ext uri="{FF2B5EF4-FFF2-40B4-BE49-F238E27FC236}">
                <a16:creationId xmlns:a16="http://schemas.microsoft.com/office/drawing/2014/main" id="{01735321-9955-49D8-B77D-C3A505D8872D}"/>
              </a:ext>
            </a:extLst>
          </p:cNvPr>
          <p:cNvSpPr txBox="1"/>
          <p:nvPr/>
        </p:nvSpPr>
        <p:spPr>
          <a:xfrm>
            <a:off x="8177655" y="2211572"/>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Nữ</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2" name="TextBox 31">
            <a:extLst>
              <a:ext uri="{FF2B5EF4-FFF2-40B4-BE49-F238E27FC236}">
                <a16:creationId xmlns:a16="http://schemas.microsoft.com/office/drawing/2014/main" id="{6BABFF1D-AA2A-42E3-9DAC-5FEF621367C7}"/>
              </a:ext>
            </a:extLst>
          </p:cNvPr>
          <p:cNvSpPr txBox="1"/>
          <p:nvPr/>
        </p:nvSpPr>
        <p:spPr>
          <a:xfrm>
            <a:off x="3491042" y="4021071"/>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Đeo kính</a:t>
            </a:r>
          </a:p>
        </p:txBody>
      </p:sp>
      <p:sp>
        <p:nvSpPr>
          <p:cNvPr id="33" name="TextBox 32">
            <a:extLst>
              <a:ext uri="{FF2B5EF4-FFF2-40B4-BE49-F238E27FC236}">
                <a16:creationId xmlns:a16="http://schemas.microsoft.com/office/drawing/2014/main" id="{10A117C4-9E44-439A-A2AE-1A47F7D15A82}"/>
              </a:ext>
            </a:extLst>
          </p:cNvPr>
          <p:cNvSpPr txBox="1"/>
          <p:nvPr/>
        </p:nvSpPr>
        <p:spPr>
          <a:xfrm>
            <a:off x="8135123" y="4010438"/>
            <a:ext cx="1945758"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Đeo kính</a:t>
            </a:r>
          </a:p>
        </p:txBody>
      </p:sp>
      <p:sp>
        <p:nvSpPr>
          <p:cNvPr id="34" name="TextBox 33">
            <a:extLst>
              <a:ext uri="{FF2B5EF4-FFF2-40B4-BE49-F238E27FC236}">
                <a16:creationId xmlns:a16="http://schemas.microsoft.com/office/drawing/2014/main" id="{643569FD-5D6C-40E8-AE7E-DD4FBADF00B0}"/>
              </a:ext>
            </a:extLst>
          </p:cNvPr>
          <p:cNvSpPr txBox="1"/>
          <p:nvPr/>
        </p:nvSpPr>
        <p:spPr>
          <a:xfrm>
            <a:off x="654232" y="4582630"/>
            <a:ext cx="132372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Không</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5" name="TextBox 34">
            <a:extLst>
              <a:ext uri="{FF2B5EF4-FFF2-40B4-BE49-F238E27FC236}">
                <a16:creationId xmlns:a16="http://schemas.microsoft.com/office/drawing/2014/main" id="{B70CFE02-8C43-4C1D-8645-575374485D6B}"/>
              </a:ext>
            </a:extLst>
          </p:cNvPr>
          <p:cNvSpPr txBox="1"/>
          <p:nvPr/>
        </p:nvSpPr>
        <p:spPr>
          <a:xfrm>
            <a:off x="5556073" y="4372210"/>
            <a:ext cx="138524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Không</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6" name="TextBox 35">
            <a:extLst>
              <a:ext uri="{FF2B5EF4-FFF2-40B4-BE49-F238E27FC236}">
                <a16:creationId xmlns:a16="http://schemas.microsoft.com/office/drawing/2014/main" id="{4B17F3CF-3FAD-4F27-B051-82536956A8CE}"/>
              </a:ext>
            </a:extLst>
          </p:cNvPr>
          <p:cNvSpPr txBox="1"/>
          <p:nvPr/>
        </p:nvSpPr>
        <p:spPr>
          <a:xfrm>
            <a:off x="4614442" y="4595223"/>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Có </a:t>
            </a:r>
          </a:p>
        </p:txBody>
      </p:sp>
      <p:sp>
        <p:nvSpPr>
          <p:cNvPr id="37" name="TextBox 36">
            <a:extLst>
              <a:ext uri="{FF2B5EF4-FFF2-40B4-BE49-F238E27FC236}">
                <a16:creationId xmlns:a16="http://schemas.microsoft.com/office/drawing/2014/main" id="{D15C938B-57C2-445C-A4DA-0C82DEEB56DF}"/>
              </a:ext>
            </a:extLst>
          </p:cNvPr>
          <p:cNvSpPr txBox="1"/>
          <p:nvPr/>
        </p:nvSpPr>
        <p:spPr>
          <a:xfrm>
            <a:off x="9397049" y="4582630"/>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Có </a:t>
            </a:r>
          </a:p>
        </p:txBody>
      </p:sp>
      <p:pic>
        <p:nvPicPr>
          <p:cNvPr id="38" name="Picture 6" descr="Boy Drawing Clip Art - Transparent Background Cartoon School Boy Png, Png  Download , Transparent Png Image - PNGitem">
            <a:extLst>
              <a:ext uri="{FF2B5EF4-FFF2-40B4-BE49-F238E27FC236}">
                <a16:creationId xmlns:a16="http://schemas.microsoft.com/office/drawing/2014/main" id="{B964EE68-4910-4B0A-9580-0F29A7B718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46" r="-5" b="27501"/>
          <a:stretch/>
        </p:blipFill>
        <p:spPr bwMode="auto">
          <a:xfrm>
            <a:off x="1988153" y="2742920"/>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39" name="Picture 4" descr="Trường MN (tinhvananh76) - Profile | Pinterest">
            <a:extLst>
              <a:ext uri="{FF2B5EF4-FFF2-40B4-BE49-F238E27FC236}">
                <a16:creationId xmlns:a16="http://schemas.microsoft.com/office/drawing/2014/main" id="{FBACF406-7112-415B-985B-7EED81435E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 b="257"/>
          <a:stretch/>
        </p:blipFill>
        <p:spPr bwMode="auto">
          <a:xfrm>
            <a:off x="3301489" y="2742920"/>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0" name="Picture 4" descr="Trường MN (tinhvananh76) - Profile | Pinterest">
            <a:extLst>
              <a:ext uri="{FF2B5EF4-FFF2-40B4-BE49-F238E27FC236}">
                <a16:creationId xmlns:a16="http://schemas.microsoft.com/office/drawing/2014/main" id="{D96E3DEC-0AC6-4336-BC06-B0101C3E4C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 b="257"/>
          <a:stretch/>
        </p:blipFill>
        <p:spPr bwMode="auto">
          <a:xfrm>
            <a:off x="1394964" y="5111736"/>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1" name="Picture 6" descr="Boy Drawing Clip Art - Transparent Background Cartoon School Boy Png, Png  Download , Transparent Png Image - PNGitem">
            <a:extLst>
              <a:ext uri="{FF2B5EF4-FFF2-40B4-BE49-F238E27FC236}">
                <a16:creationId xmlns:a16="http://schemas.microsoft.com/office/drawing/2014/main" id="{61B6444D-B8ED-425B-B333-45454973ED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46" r="-5" b="27501"/>
          <a:stretch/>
        </p:blipFill>
        <p:spPr bwMode="auto">
          <a:xfrm>
            <a:off x="3870732" y="5111736"/>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3" name="Picture 10" descr="Lovely Hand Painted Girl Student, Bag, Lovely, Schoolgirl PNG and Vector  with Transparent Background for Free Download">
            <a:extLst>
              <a:ext uri="{FF2B5EF4-FFF2-40B4-BE49-F238E27FC236}">
                <a16:creationId xmlns:a16="http://schemas.microsoft.com/office/drawing/2014/main" id="{CAF0642B-8BAD-4646-A9C1-7C9B800453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 b="-8"/>
          <a:stretch/>
        </p:blipFill>
        <p:spPr bwMode="auto">
          <a:xfrm>
            <a:off x="8514813" y="5111735"/>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4" name="Picture 8" descr="Hình ảnh Nữ Sinh Viên Phim Hoạt Hình Png, Nữ Sinh, Nữ Sinh Mặc đồng Phục,  Nữ Sinh Viên Tóc Ngắn Dễ Thương miễn phí tải tập tin PNG PSDComment và  Vector">
            <a:extLst>
              <a:ext uri="{FF2B5EF4-FFF2-40B4-BE49-F238E27FC236}">
                <a16:creationId xmlns:a16="http://schemas.microsoft.com/office/drawing/2014/main" id="{1C5F96C1-E0A7-47F4-892A-37D81F8A07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 b="-8"/>
          <a:stretch/>
        </p:blipFill>
        <p:spPr bwMode="auto">
          <a:xfrm>
            <a:off x="6193073" y="5051440"/>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6" name="Picture 10" descr="Lovely Hand Painted Girl Student, Bag, Lovely, Schoolgirl PNG and Vector  with Transparent Background for Free Download">
            <a:extLst>
              <a:ext uri="{FF2B5EF4-FFF2-40B4-BE49-F238E27FC236}">
                <a16:creationId xmlns:a16="http://schemas.microsoft.com/office/drawing/2014/main" id="{92609425-77B1-492C-80A6-F024BCEAA6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 b="-8"/>
          <a:stretch/>
        </p:blipFill>
        <p:spPr bwMode="auto">
          <a:xfrm>
            <a:off x="3186711"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7" name="Picture 8" descr="Hình ảnh Nữ Sinh Viên Phim Hoạt Hình Png, Nữ Sinh, Nữ Sinh Mặc đồng Phục,  Nữ Sinh Viên Tóc Ngắn Dễ Thương miễn phí tải tập tin PNG PSDComment và  Vector">
            <a:extLst>
              <a:ext uri="{FF2B5EF4-FFF2-40B4-BE49-F238E27FC236}">
                <a16:creationId xmlns:a16="http://schemas.microsoft.com/office/drawing/2014/main" id="{66BA22EC-8755-4A8C-BE14-EB4A44C9EB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 b="-8"/>
          <a:stretch/>
        </p:blipFill>
        <p:spPr bwMode="auto">
          <a:xfrm>
            <a:off x="4500047"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66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ppt_x"/>
                                          </p:val>
                                        </p:tav>
                                        <p:tav tm="100000">
                                          <p:val>
                                            <p:strVal val="#ppt_x"/>
                                          </p:val>
                                        </p:tav>
                                      </p:tavLst>
                                    </p:anim>
                                    <p:anim calcmode="lin" valueType="num">
                                      <p:cBhvr additive="base">
                                        <p:cTn id="114" dur="500" fill="hold"/>
                                        <p:tgtEl>
                                          <p:spTgt spid="40"/>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additive="base">
                                        <p:cTn id="117" dur="500" fill="hold"/>
                                        <p:tgtEl>
                                          <p:spTgt spid="41"/>
                                        </p:tgtEl>
                                        <p:attrNameLst>
                                          <p:attrName>ppt_x</p:attrName>
                                        </p:attrNameLst>
                                      </p:cBhvr>
                                      <p:tavLst>
                                        <p:tav tm="0">
                                          <p:val>
                                            <p:strVal val="#ppt_x"/>
                                          </p:val>
                                        </p:tav>
                                        <p:tav tm="100000">
                                          <p:val>
                                            <p:strVal val="#ppt_x"/>
                                          </p:val>
                                        </p:tav>
                                      </p:tavLst>
                                    </p:anim>
                                    <p:anim calcmode="lin" valueType="num">
                                      <p:cBhvr additive="base">
                                        <p:cTn id="118" dur="500" fill="hold"/>
                                        <p:tgtEl>
                                          <p:spTgt spid="41"/>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additive="base">
                                        <p:cTn id="121" dur="500" fill="hold"/>
                                        <p:tgtEl>
                                          <p:spTgt spid="44"/>
                                        </p:tgtEl>
                                        <p:attrNameLst>
                                          <p:attrName>ppt_x</p:attrName>
                                        </p:attrNameLst>
                                      </p:cBhvr>
                                      <p:tavLst>
                                        <p:tav tm="0">
                                          <p:val>
                                            <p:strVal val="#ppt_x"/>
                                          </p:val>
                                        </p:tav>
                                        <p:tav tm="100000">
                                          <p:val>
                                            <p:strVal val="#ppt_x"/>
                                          </p:val>
                                        </p:tav>
                                      </p:tavLst>
                                    </p:anim>
                                    <p:anim calcmode="lin" valueType="num">
                                      <p:cBhvr additive="base">
                                        <p:cTn id="122" dur="500" fill="hold"/>
                                        <p:tgtEl>
                                          <p:spTgt spid="44"/>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additive="base">
                                        <p:cTn id="125" dur="500" fill="hold"/>
                                        <p:tgtEl>
                                          <p:spTgt spid="43"/>
                                        </p:tgtEl>
                                        <p:attrNameLst>
                                          <p:attrName>ppt_x</p:attrName>
                                        </p:attrNameLst>
                                      </p:cBhvr>
                                      <p:tavLst>
                                        <p:tav tm="0">
                                          <p:val>
                                            <p:strVal val="#ppt_x"/>
                                          </p:val>
                                        </p:tav>
                                        <p:tav tm="100000">
                                          <p:val>
                                            <p:strVal val="#ppt_x"/>
                                          </p:val>
                                        </p:tav>
                                      </p:tavLst>
                                    </p:anim>
                                    <p:anim calcmode="lin" valueType="num">
                                      <p:cBhvr additive="base">
                                        <p:cTn id="1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P spid="32" grpId="0"/>
      <p:bldP spid="33" grpId="0" animBg="1"/>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10" descr="Lovely Hand Painted Girl Student, Bag, Lovely, Schoolgirl PNG and Vector  with Transparent Background for Free Download">
            <a:extLst>
              <a:ext uri="{FF2B5EF4-FFF2-40B4-BE49-F238E27FC236}">
                <a16:creationId xmlns:a16="http://schemas.microsoft.com/office/drawing/2014/main" id="{88C58D28-890A-466E-AA40-5AFBBDBE8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 b="-8"/>
          <a:stretch/>
        </p:blipFill>
        <p:spPr bwMode="auto">
          <a:xfrm>
            <a:off x="3295606" y="2709048"/>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8" descr="Hình ảnh Nữ Sinh Viên Phim Hoạt Hình Png, Nữ Sinh, Nữ Sinh Mặc đồng Phục,  Nữ Sinh Viên Tóc Ngắn Dễ Thương miễn phí tải tập tin PNG PSDComment và  Vector">
            <a:extLst>
              <a:ext uri="{FF2B5EF4-FFF2-40B4-BE49-F238E27FC236}">
                <a16:creationId xmlns:a16="http://schemas.microsoft.com/office/drawing/2014/main" id="{653EEB4F-6ECC-4A19-BD90-1210F89D4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 b="-8"/>
          <a:stretch/>
        </p:blipFill>
        <p:spPr bwMode="auto">
          <a:xfrm>
            <a:off x="8087074" y="2717024"/>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6" descr="Boy Drawing Clip Art - Transparent Background Cartoon School Boy Png, Png  Download , Transparent Png Image - PNGitem">
            <a:extLst>
              <a:ext uri="{FF2B5EF4-FFF2-40B4-BE49-F238E27FC236}">
                <a16:creationId xmlns:a16="http://schemas.microsoft.com/office/drawing/2014/main" id="{037FB5D5-5FF8-43B4-99C0-A2744FA16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46" r="-5" b="27501"/>
          <a:stretch/>
        </p:blipFill>
        <p:spPr bwMode="auto">
          <a:xfrm>
            <a:off x="5813383"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Trường MN (tinhvananh76) - Profile | Pinterest">
            <a:extLst>
              <a:ext uri="{FF2B5EF4-FFF2-40B4-BE49-F238E27FC236}">
                <a16:creationId xmlns:a16="http://schemas.microsoft.com/office/drawing/2014/main" id="{09506C65-309E-49C5-8516-38E6D853A2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 b="257"/>
          <a:stretch/>
        </p:blipFill>
        <p:spPr bwMode="auto">
          <a:xfrm>
            <a:off x="7126719"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D8755B54-4A22-4550-8888-F19F5F48F963}"/>
              </a:ext>
            </a:extLst>
          </p:cNvPr>
          <p:cNvCxnSpPr/>
          <p:nvPr/>
        </p:nvCxnSpPr>
        <p:spPr>
          <a:xfrm>
            <a:off x="5686424" y="1446028"/>
            <a:ext cx="0" cy="765544"/>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B74450-4B01-4DEE-9B8B-C177EF923137}"/>
              </a:ext>
            </a:extLst>
          </p:cNvPr>
          <p:cNvCxnSpPr>
            <a:cxnSpLocks/>
          </p:cNvCxnSpPr>
          <p:nvPr/>
        </p:nvCxnSpPr>
        <p:spPr>
          <a:xfrm>
            <a:off x="3277543" y="2232837"/>
            <a:ext cx="481776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0FB103D-F16E-4F9C-9FBC-E9A5C8007B60}"/>
              </a:ext>
            </a:extLst>
          </p:cNvPr>
          <p:cNvCxnSpPr>
            <a:cxnSpLocks/>
          </p:cNvCxnSpPr>
          <p:nvPr/>
        </p:nvCxnSpPr>
        <p:spPr>
          <a:xfrm>
            <a:off x="3296814" y="2232837"/>
            <a:ext cx="0" cy="40403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8ED6D3-9852-4897-8917-4AD588195B09}"/>
              </a:ext>
            </a:extLst>
          </p:cNvPr>
          <p:cNvCxnSpPr>
            <a:cxnSpLocks/>
          </p:cNvCxnSpPr>
          <p:nvPr/>
        </p:nvCxnSpPr>
        <p:spPr>
          <a:xfrm>
            <a:off x="8085394" y="2211572"/>
            <a:ext cx="0" cy="45720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6C7D48-EFAF-45A6-BC50-0F1129A2D82F}"/>
              </a:ext>
            </a:extLst>
          </p:cNvPr>
          <p:cNvCxnSpPr>
            <a:cxnSpLocks/>
          </p:cNvCxnSpPr>
          <p:nvPr/>
        </p:nvCxnSpPr>
        <p:spPr>
          <a:xfrm>
            <a:off x="2091166" y="4603896"/>
            <a:ext cx="240888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64F627-F119-4325-A030-B0CC663A20D7}"/>
              </a:ext>
            </a:extLst>
          </p:cNvPr>
          <p:cNvCxnSpPr>
            <a:cxnSpLocks/>
          </p:cNvCxnSpPr>
          <p:nvPr/>
        </p:nvCxnSpPr>
        <p:spPr>
          <a:xfrm>
            <a:off x="3277543" y="4221126"/>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69E7D7-FE36-41A4-84C2-BADDC646DC70}"/>
              </a:ext>
            </a:extLst>
          </p:cNvPr>
          <p:cNvCxnSpPr>
            <a:cxnSpLocks/>
          </p:cNvCxnSpPr>
          <p:nvPr/>
        </p:nvCxnSpPr>
        <p:spPr>
          <a:xfrm>
            <a:off x="6880953" y="4582630"/>
            <a:ext cx="240888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84E31B-880F-4864-B753-4C8E102BCFDD}"/>
              </a:ext>
            </a:extLst>
          </p:cNvPr>
          <p:cNvCxnSpPr>
            <a:cxnSpLocks/>
          </p:cNvCxnSpPr>
          <p:nvPr/>
        </p:nvCxnSpPr>
        <p:spPr>
          <a:xfrm>
            <a:off x="8067330" y="4199860"/>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D1FC50-67C1-47E3-9EFA-64FC7670A62C}"/>
              </a:ext>
            </a:extLst>
          </p:cNvPr>
          <p:cNvCxnSpPr>
            <a:cxnSpLocks/>
          </p:cNvCxnSpPr>
          <p:nvPr/>
        </p:nvCxnSpPr>
        <p:spPr>
          <a:xfrm>
            <a:off x="2104514" y="4603896"/>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DFC89BF-D56C-4D7D-9616-7E5F4A9AA7FB}"/>
              </a:ext>
            </a:extLst>
          </p:cNvPr>
          <p:cNvCxnSpPr>
            <a:cxnSpLocks/>
          </p:cNvCxnSpPr>
          <p:nvPr/>
        </p:nvCxnSpPr>
        <p:spPr>
          <a:xfrm>
            <a:off x="4500047" y="4603896"/>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24F1450-EF61-41D1-8D2D-7D61E0BFE855}"/>
              </a:ext>
            </a:extLst>
          </p:cNvPr>
          <p:cNvCxnSpPr>
            <a:cxnSpLocks/>
          </p:cNvCxnSpPr>
          <p:nvPr/>
        </p:nvCxnSpPr>
        <p:spPr>
          <a:xfrm>
            <a:off x="6891586" y="4582630"/>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4878A6-CF46-44D3-AE84-493CFBE18400}"/>
              </a:ext>
            </a:extLst>
          </p:cNvPr>
          <p:cNvCxnSpPr>
            <a:cxnSpLocks/>
          </p:cNvCxnSpPr>
          <p:nvPr/>
        </p:nvCxnSpPr>
        <p:spPr>
          <a:xfrm>
            <a:off x="9279201" y="4582630"/>
            <a:ext cx="0" cy="38277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2A0CF9-3357-4B51-A3E7-FB3DD864D84E}"/>
              </a:ext>
            </a:extLst>
          </p:cNvPr>
          <p:cNvSpPr txBox="1"/>
          <p:nvPr/>
        </p:nvSpPr>
        <p:spPr>
          <a:xfrm>
            <a:off x="5774149" y="1540472"/>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Đeo kính</a:t>
            </a:r>
          </a:p>
        </p:txBody>
      </p:sp>
      <p:sp>
        <p:nvSpPr>
          <p:cNvPr id="30" name="TextBox 29">
            <a:extLst>
              <a:ext uri="{FF2B5EF4-FFF2-40B4-BE49-F238E27FC236}">
                <a16:creationId xmlns:a16="http://schemas.microsoft.com/office/drawing/2014/main" id="{AFF5DBA6-B17C-4889-A5F6-C5ECC1AE2984}"/>
              </a:ext>
            </a:extLst>
          </p:cNvPr>
          <p:cNvSpPr txBox="1"/>
          <p:nvPr/>
        </p:nvSpPr>
        <p:spPr>
          <a:xfrm>
            <a:off x="2486029" y="2211572"/>
            <a:ext cx="73707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Có</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1" name="TextBox 30">
            <a:extLst>
              <a:ext uri="{FF2B5EF4-FFF2-40B4-BE49-F238E27FC236}">
                <a16:creationId xmlns:a16="http://schemas.microsoft.com/office/drawing/2014/main" id="{01735321-9955-49D8-B77D-C3A505D8872D}"/>
              </a:ext>
            </a:extLst>
          </p:cNvPr>
          <p:cNvSpPr txBox="1"/>
          <p:nvPr/>
        </p:nvSpPr>
        <p:spPr>
          <a:xfrm>
            <a:off x="8167022" y="2211572"/>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Không</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2" name="TextBox 31">
            <a:extLst>
              <a:ext uri="{FF2B5EF4-FFF2-40B4-BE49-F238E27FC236}">
                <a16:creationId xmlns:a16="http://schemas.microsoft.com/office/drawing/2014/main" id="{6BABFF1D-AA2A-42E3-9DAC-5FEF621367C7}"/>
              </a:ext>
            </a:extLst>
          </p:cNvPr>
          <p:cNvSpPr txBox="1"/>
          <p:nvPr/>
        </p:nvSpPr>
        <p:spPr>
          <a:xfrm>
            <a:off x="3491042" y="4021071"/>
            <a:ext cx="10090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Tóc </a:t>
            </a:r>
          </a:p>
        </p:txBody>
      </p:sp>
      <p:sp>
        <p:nvSpPr>
          <p:cNvPr id="33" name="TextBox 32">
            <a:extLst>
              <a:ext uri="{FF2B5EF4-FFF2-40B4-BE49-F238E27FC236}">
                <a16:creationId xmlns:a16="http://schemas.microsoft.com/office/drawing/2014/main" id="{10A117C4-9E44-439A-A2AE-1A47F7D15A82}"/>
              </a:ext>
            </a:extLst>
          </p:cNvPr>
          <p:cNvSpPr txBox="1"/>
          <p:nvPr/>
        </p:nvSpPr>
        <p:spPr>
          <a:xfrm>
            <a:off x="8135122" y="4010438"/>
            <a:ext cx="23304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Tay cầm sách </a:t>
            </a:r>
          </a:p>
        </p:txBody>
      </p:sp>
      <p:sp>
        <p:nvSpPr>
          <p:cNvPr id="34" name="TextBox 33">
            <a:extLst>
              <a:ext uri="{FF2B5EF4-FFF2-40B4-BE49-F238E27FC236}">
                <a16:creationId xmlns:a16="http://schemas.microsoft.com/office/drawing/2014/main" id="{643569FD-5D6C-40E8-AE7E-DD4FBADF00B0}"/>
              </a:ext>
            </a:extLst>
          </p:cNvPr>
          <p:cNvSpPr txBox="1"/>
          <p:nvPr/>
        </p:nvSpPr>
        <p:spPr>
          <a:xfrm>
            <a:off x="802172" y="4582630"/>
            <a:ext cx="117578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Ngắn</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5" name="TextBox 34">
            <a:extLst>
              <a:ext uri="{FF2B5EF4-FFF2-40B4-BE49-F238E27FC236}">
                <a16:creationId xmlns:a16="http://schemas.microsoft.com/office/drawing/2014/main" id="{B70CFE02-8C43-4C1D-8645-575374485D6B}"/>
              </a:ext>
            </a:extLst>
          </p:cNvPr>
          <p:cNvSpPr txBox="1"/>
          <p:nvPr/>
        </p:nvSpPr>
        <p:spPr>
          <a:xfrm>
            <a:off x="5530274" y="4334718"/>
            <a:ext cx="129175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Không </a:t>
            </a:r>
          </a:p>
        </p:txBody>
      </p:sp>
      <p:sp>
        <p:nvSpPr>
          <p:cNvPr id="36" name="TextBox 35">
            <a:extLst>
              <a:ext uri="{FF2B5EF4-FFF2-40B4-BE49-F238E27FC236}">
                <a16:creationId xmlns:a16="http://schemas.microsoft.com/office/drawing/2014/main" id="{4B17F3CF-3FAD-4F27-B051-82536956A8CE}"/>
              </a:ext>
            </a:extLst>
          </p:cNvPr>
          <p:cNvSpPr txBox="1"/>
          <p:nvPr/>
        </p:nvSpPr>
        <p:spPr>
          <a:xfrm>
            <a:off x="4614442" y="4595223"/>
            <a:ext cx="10719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Dài</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7" name="TextBox 36">
            <a:extLst>
              <a:ext uri="{FF2B5EF4-FFF2-40B4-BE49-F238E27FC236}">
                <a16:creationId xmlns:a16="http://schemas.microsoft.com/office/drawing/2014/main" id="{D15C938B-57C2-445C-A4DA-0C82DEEB56DF}"/>
              </a:ext>
            </a:extLst>
          </p:cNvPr>
          <p:cNvSpPr txBox="1"/>
          <p:nvPr/>
        </p:nvSpPr>
        <p:spPr>
          <a:xfrm>
            <a:off x="9397049" y="4582630"/>
            <a:ext cx="1945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mj-lt"/>
                <a:ea typeface="+mn-ea"/>
                <a:cs typeface="Arial" panose="020B0604020202020204" pitchFamily="34" charset="0"/>
              </a:rPr>
              <a:t>Có</a:t>
            </a:r>
            <a:r>
              <a:rPr kumimoji="0" lang="vi-VN"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38" name="Picture 6" descr="Boy Drawing Clip Art - Transparent Background Cartoon School Boy Png, Png  Download , Transparent Png Image - PNGitem">
            <a:extLst>
              <a:ext uri="{FF2B5EF4-FFF2-40B4-BE49-F238E27FC236}">
                <a16:creationId xmlns:a16="http://schemas.microsoft.com/office/drawing/2014/main" id="{B964EE68-4910-4B0A-9580-0F29A7B718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46" r="-5" b="27501"/>
          <a:stretch/>
        </p:blipFill>
        <p:spPr bwMode="auto">
          <a:xfrm>
            <a:off x="1988153" y="2742920"/>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39" name="Picture 4" descr="Trường MN (tinhvananh76) - Profile | Pinterest">
            <a:extLst>
              <a:ext uri="{FF2B5EF4-FFF2-40B4-BE49-F238E27FC236}">
                <a16:creationId xmlns:a16="http://schemas.microsoft.com/office/drawing/2014/main" id="{FBACF406-7112-415B-985B-7EED81435E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 b="257"/>
          <a:stretch/>
        </p:blipFill>
        <p:spPr bwMode="auto">
          <a:xfrm>
            <a:off x="6765064" y="2717024"/>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4" name="Picture 8" descr="Hình ảnh Nữ Sinh Viên Phim Hoạt Hình Png, Nữ Sinh, Nữ Sinh Mặc đồng Phục,  Nữ Sinh Viên Tóc Ngắn Dễ Thương miễn phí tải tập tin PNG PSDComment và  Vector">
            <a:extLst>
              <a:ext uri="{FF2B5EF4-FFF2-40B4-BE49-F238E27FC236}">
                <a16:creationId xmlns:a16="http://schemas.microsoft.com/office/drawing/2014/main" id="{1C5F96C1-E0A7-47F4-892A-37D81F8A07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 b="-8"/>
          <a:stretch/>
        </p:blipFill>
        <p:spPr bwMode="auto">
          <a:xfrm>
            <a:off x="8514813" y="5089777"/>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6" name="Picture 10" descr="Lovely Hand Painted Girl Student, Bag, Lovely, Schoolgirl PNG and Vector  with Transparent Background for Free Download">
            <a:extLst>
              <a:ext uri="{FF2B5EF4-FFF2-40B4-BE49-F238E27FC236}">
                <a16:creationId xmlns:a16="http://schemas.microsoft.com/office/drawing/2014/main" id="{92609425-77B1-492C-80A6-F024BCEAA6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 b="-8"/>
          <a:stretch/>
        </p:blipFill>
        <p:spPr bwMode="auto">
          <a:xfrm>
            <a:off x="3186711"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7" name="Picture 8" descr="Hình ảnh Nữ Sinh Viên Phim Hoạt Hình Png, Nữ Sinh, Nữ Sinh Mặc đồng Phục,  Nữ Sinh Viên Tóc Ngắn Dễ Thương miễn phí tải tập tin PNG PSDComment và  Vector">
            <a:extLst>
              <a:ext uri="{FF2B5EF4-FFF2-40B4-BE49-F238E27FC236}">
                <a16:creationId xmlns:a16="http://schemas.microsoft.com/office/drawing/2014/main" id="{66BA22EC-8755-4A8C-BE14-EB4A44C9EB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 b="-8"/>
          <a:stretch/>
        </p:blipFill>
        <p:spPr bwMode="auto">
          <a:xfrm>
            <a:off x="4500047" y="259651"/>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2" name="Picture 4" descr="Trường MN (tinhvananh76) - Profile | Pinterest">
            <a:extLst>
              <a:ext uri="{FF2B5EF4-FFF2-40B4-BE49-F238E27FC236}">
                <a16:creationId xmlns:a16="http://schemas.microsoft.com/office/drawing/2014/main" id="{F15F0606-3A34-4081-9793-B0D05DD7D9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 b="257"/>
          <a:stretch/>
        </p:blipFill>
        <p:spPr bwMode="auto">
          <a:xfrm>
            <a:off x="6346500" y="5089777"/>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5" name="Picture 6" descr="Boy Drawing Clip Art - Transparent Background Cartoon School Boy Png, Png  Download , Transparent Png Image - PNGitem">
            <a:extLst>
              <a:ext uri="{FF2B5EF4-FFF2-40B4-BE49-F238E27FC236}">
                <a16:creationId xmlns:a16="http://schemas.microsoft.com/office/drawing/2014/main" id="{178072C0-6DCC-4EFD-A1D3-FBC2D04FD8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46" r="-5" b="27501"/>
          <a:stretch/>
        </p:blipFill>
        <p:spPr bwMode="auto">
          <a:xfrm>
            <a:off x="1497977" y="5098022"/>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8" name="Picture 10" descr="Lovely Hand Painted Girl Student, Bag, Lovely, Schoolgirl PNG and Vector  with Transparent Background for Free Download">
            <a:extLst>
              <a:ext uri="{FF2B5EF4-FFF2-40B4-BE49-F238E27FC236}">
                <a16:creationId xmlns:a16="http://schemas.microsoft.com/office/drawing/2014/main" id="{259BFA5D-D2BC-4E9E-AFF2-EF4ECB717C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 b="-8"/>
          <a:stretch/>
        </p:blipFill>
        <p:spPr bwMode="auto">
          <a:xfrm>
            <a:off x="3870732" y="5094646"/>
            <a:ext cx="1186377" cy="118637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1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ppt_x"/>
                                          </p:val>
                                        </p:tav>
                                        <p:tav tm="100000">
                                          <p:val>
                                            <p:strVal val="#ppt_x"/>
                                          </p:val>
                                        </p:tav>
                                      </p:tavLst>
                                    </p:anim>
                                    <p:anim calcmode="lin" valueType="num">
                                      <p:cBhvr additive="base">
                                        <p:cTn id="82" dur="500" fill="hold"/>
                                        <p:tgtEl>
                                          <p:spTgt spid="4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anim calcmode="lin" valueType="num">
                                      <p:cBhvr>
                                        <p:cTn id="92" dur="1000" fill="hold"/>
                                        <p:tgtEl>
                                          <p:spTgt spid="35"/>
                                        </p:tgtEl>
                                        <p:attrNameLst>
                                          <p:attrName>ppt_x</p:attrName>
                                        </p:attrNameLst>
                                      </p:cBhvr>
                                      <p:tavLst>
                                        <p:tav tm="0">
                                          <p:val>
                                            <p:strVal val="#ppt_x"/>
                                          </p:val>
                                        </p:tav>
                                        <p:tav tm="100000">
                                          <p:val>
                                            <p:strVal val="#ppt_x"/>
                                          </p:val>
                                        </p:tav>
                                      </p:tavLst>
                                    </p:anim>
                                    <p:anim calcmode="lin" valueType="num">
                                      <p:cBhvr>
                                        <p:cTn id="93" dur="10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1000"/>
                                        <p:tgtEl>
                                          <p:spTgt spid="23"/>
                                        </p:tgtEl>
                                      </p:cBhvr>
                                    </p:animEffect>
                                    <p:anim calcmode="lin" valueType="num">
                                      <p:cBhvr>
                                        <p:cTn id="102" dur="1000" fill="hold"/>
                                        <p:tgtEl>
                                          <p:spTgt spid="23"/>
                                        </p:tgtEl>
                                        <p:attrNameLst>
                                          <p:attrName>ppt_x</p:attrName>
                                        </p:attrNameLst>
                                      </p:cBhvr>
                                      <p:tavLst>
                                        <p:tav tm="0">
                                          <p:val>
                                            <p:strVal val="#ppt_x"/>
                                          </p:val>
                                        </p:tav>
                                        <p:tav tm="100000">
                                          <p:val>
                                            <p:strVal val="#ppt_x"/>
                                          </p:val>
                                        </p:tav>
                                      </p:tavLst>
                                    </p:anim>
                                    <p:anim calcmode="lin" valueType="num">
                                      <p:cBhvr>
                                        <p:cTn id="103" dur="1000" fill="hold"/>
                                        <p:tgtEl>
                                          <p:spTgt spid="23"/>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1000"/>
                                        <p:tgtEl>
                                          <p:spTgt spid="33"/>
                                        </p:tgtEl>
                                      </p:cBhvr>
                                    </p:animEffect>
                                    <p:anim calcmode="lin" valueType="num">
                                      <p:cBhvr>
                                        <p:cTn id="112" dur="1000" fill="hold"/>
                                        <p:tgtEl>
                                          <p:spTgt spid="33"/>
                                        </p:tgtEl>
                                        <p:attrNameLst>
                                          <p:attrName>ppt_x</p:attrName>
                                        </p:attrNameLst>
                                      </p:cBhvr>
                                      <p:tavLst>
                                        <p:tav tm="0">
                                          <p:val>
                                            <p:strVal val="#ppt_x"/>
                                          </p:val>
                                        </p:tav>
                                        <p:tav tm="100000">
                                          <p:val>
                                            <p:strVal val="#ppt_x"/>
                                          </p:val>
                                        </p:tav>
                                      </p:tavLst>
                                    </p:anim>
                                    <p:anim calcmode="lin" valueType="num">
                                      <p:cBhvr>
                                        <p:cTn id="113" dur="1000" fill="hold"/>
                                        <p:tgtEl>
                                          <p:spTgt spid="3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1000"/>
                                        <p:tgtEl>
                                          <p:spTgt spid="44"/>
                                        </p:tgtEl>
                                      </p:cBhvr>
                                    </p:animEffect>
                                    <p:anim calcmode="lin" valueType="num">
                                      <p:cBhvr>
                                        <p:cTn id="127" dur="1000" fill="hold"/>
                                        <p:tgtEl>
                                          <p:spTgt spid="44"/>
                                        </p:tgtEl>
                                        <p:attrNameLst>
                                          <p:attrName>ppt_x</p:attrName>
                                        </p:attrNameLst>
                                      </p:cBhvr>
                                      <p:tavLst>
                                        <p:tav tm="0">
                                          <p:val>
                                            <p:strVal val="#ppt_x"/>
                                          </p:val>
                                        </p:tav>
                                        <p:tav tm="100000">
                                          <p:val>
                                            <p:strVal val="#ppt_x"/>
                                          </p:val>
                                        </p:tav>
                                      </p:tavLst>
                                    </p:anim>
                                    <p:anim calcmode="lin" valueType="num">
                                      <p:cBhvr>
                                        <p:cTn id="128" dur="1000" fill="hold"/>
                                        <p:tgtEl>
                                          <p:spTgt spid="44"/>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0" name="Title 1">
            <a:extLst>
              <a:ext uri="{FF2B5EF4-FFF2-40B4-BE49-F238E27FC236}">
                <a16:creationId xmlns:a16="http://schemas.microsoft.com/office/drawing/2014/main" id="{3DC70A29-1321-422E-82F5-67F43ECB7FC2}"/>
              </a:ext>
            </a:extLst>
          </p:cNvPr>
          <p:cNvSpPr>
            <a:spLocks noGrp="1"/>
          </p:cNvSpPr>
          <p:nvPr>
            <p:ph type="ctrTitle"/>
          </p:nvPr>
        </p:nvSpPr>
        <p:spPr>
          <a:xfrm>
            <a:off x="84000" y="3517901"/>
            <a:ext cx="6012000" cy="1409700"/>
          </a:xfrm>
        </p:spPr>
        <p:txBody>
          <a:bodyPr/>
          <a:lstStyle/>
          <a:p>
            <a:pPr algn="ctr">
              <a:lnSpc>
                <a:spcPct val="110000"/>
              </a:lnSpc>
            </a:pPr>
            <a:r>
              <a:rPr lang="en-US" sz="4000" dirty="0">
                <a:latin typeface="Times New Roman" panose="02020603050405020304" pitchFamily="18" charset="0"/>
                <a:cs typeface="Times New Roman" panose="02020603050405020304" pitchFamily="18" charset="0"/>
              </a:rPr>
              <a:t>PHÂN LOẠI THẾ GIỚI SỐNG</a:t>
            </a:r>
          </a:p>
        </p:txBody>
      </p:sp>
      <p:sp>
        <p:nvSpPr>
          <p:cNvPr id="77" name="Subtitle 2">
            <a:extLst>
              <a:ext uri="{FF2B5EF4-FFF2-40B4-BE49-F238E27FC236}">
                <a16:creationId xmlns:a16="http://schemas.microsoft.com/office/drawing/2014/main" id="{115E960C-369D-4B5C-92DA-CB51DCFCDA84}"/>
              </a:ext>
            </a:extLst>
          </p:cNvPr>
          <p:cNvSpPr>
            <a:spLocks noGrp="1"/>
          </p:cNvSpPr>
          <p:nvPr>
            <p:ph type="subTitle" idx="1"/>
          </p:nvPr>
        </p:nvSpPr>
        <p:spPr>
          <a:xfrm>
            <a:off x="84000" y="4927600"/>
            <a:ext cx="6012000" cy="1845743"/>
          </a:xfrm>
        </p:spPr>
        <p:txBody>
          <a:bodyPr/>
          <a:lstStyle/>
          <a:p>
            <a:r>
              <a:rPr lang="vi-VN" sz="2400" dirty="0">
                <a:latin typeface="Times New Roman" panose="02020603050405020304" pitchFamily="18" charset="0"/>
                <a:cs typeface="Times New Roman" panose="02020603050405020304" pitchFamily="18" charset="0"/>
              </a:rPr>
              <a:t>Năm học: 202</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- 202</a:t>
            </a:r>
            <a:r>
              <a:rPr lang="en-US" sz="2400" dirty="0">
                <a:latin typeface="Times New Roman" panose="02020603050405020304" pitchFamily="18" charset="0"/>
                <a:cs typeface="Times New Roman" panose="02020603050405020304" pitchFamily="18" charset="0"/>
              </a:rPr>
              <a:t>3</a:t>
            </a:r>
            <a:endParaRPr lang="vi-VN" sz="2400" dirty="0">
              <a:latin typeface="Times New Roman" panose="02020603050405020304" pitchFamily="18" charset="0"/>
              <a:cs typeface="Times New Roman" panose="02020603050405020304" pitchFamily="18" charset="0"/>
            </a:endParaRPr>
          </a:p>
        </p:txBody>
      </p:sp>
      <p:pic>
        <p:nvPicPr>
          <p:cNvPr id="3078" name="Picture 6" descr="Hình ảnh, ý nghĩa Hoa Súng: Loài hoa thanh khiết như tình yêu vợ chồng">
            <a:extLst>
              <a:ext uri="{FF2B5EF4-FFF2-40B4-BE49-F238E27FC236}">
                <a16:creationId xmlns:a16="http://schemas.microsoft.com/office/drawing/2014/main" id="{50C994AF-9644-4DE8-BBA4-1C7E22992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92" r="-1" b="8034"/>
          <a:stretch/>
        </p:blipFill>
        <p:spPr bwMode="auto">
          <a:xfrm>
            <a:off x="84000" y="86714"/>
            <a:ext cx="6009285" cy="3431187"/>
          </a:xfrm>
          <a:prstGeom prst="rect">
            <a:avLst/>
          </a:prstGeom>
          <a:solidFill>
            <a:srgbClr val="FFFFFF"/>
          </a:solidFill>
        </p:spPr>
      </p:pic>
      <p:grpSp>
        <p:nvGrpSpPr>
          <p:cNvPr id="11" name="Group 10">
            <a:extLst>
              <a:ext uri="{FF2B5EF4-FFF2-40B4-BE49-F238E27FC236}">
                <a16:creationId xmlns:a16="http://schemas.microsoft.com/office/drawing/2014/main" id="{B1386B98-9601-414F-9D8B-18D2D7A910F6}"/>
              </a:ext>
            </a:extLst>
          </p:cNvPr>
          <p:cNvGrpSpPr/>
          <p:nvPr/>
        </p:nvGrpSpPr>
        <p:grpSpPr>
          <a:xfrm>
            <a:off x="6211831" y="1976862"/>
            <a:ext cx="5896169" cy="1116287"/>
            <a:chOff x="6181059" y="4324989"/>
            <a:chExt cx="5896169" cy="1116287"/>
          </a:xfrm>
        </p:grpSpPr>
        <p:sp>
          <p:nvSpPr>
            <p:cNvPr id="35" name="Rectangle: Rounded Corners 34">
              <a:extLst>
                <a:ext uri="{FF2B5EF4-FFF2-40B4-BE49-F238E27FC236}">
                  <a16:creationId xmlns:a16="http://schemas.microsoft.com/office/drawing/2014/main" id="{E1C5B170-03B4-47FB-95FF-11978638D409}"/>
                </a:ext>
              </a:extLst>
            </p:cNvPr>
            <p:cNvSpPr/>
            <p:nvPr/>
          </p:nvSpPr>
          <p:spPr>
            <a:xfrm>
              <a:off x="6314336" y="4697085"/>
              <a:ext cx="5679189" cy="7441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Alterations &amp; Tailoring outline">
              <a:extLst>
                <a:ext uri="{FF2B5EF4-FFF2-40B4-BE49-F238E27FC236}">
                  <a16:creationId xmlns:a16="http://schemas.microsoft.com/office/drawing/2014/main" id="{05ED1173-7AE1-44A2-8671-AB70C3E99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059" y="4324989"/>
              <a:ext cx="744191" cy="744191"/>
            </a:xfrm>
            <a:prstGeom prst="rect">
              <a:avLst/>
            </a:prstGeom>
          </p:spPr>
        </p:pic>
        <p:sp>
          <p:nvSpPr>
            <p:cNvPr id="37" name="TextBox 36">
              <a:extLst>
                <a:ext uri="{FF2B5EF4-FFF2-40B4-BE49-F238E27FC236}">
                  <a16:creationId xmlns:a16="http://schemas.microsoft.com/office/drawing/2014/main" id="{05647150-7D60-4920-AAD3-E78916689E9A}"/>
                </a:ext>
              </a:extLst>
            </p:cNvPr>
            <p:cNvSpPr txBox="1"/>
            <p:nvPr/>
          </p:nvSpPr>
          <p:spPr>
            <a:xfrm>
              <a:off x="6512811" y="4848181"/>
              <a:ext cx="5564417" cy="441997"/>
            </a:xfrm>
            <a:prstGeom prst="rect">
              <a:avLst/>
            </a:prstGeom>
            <a:noFill/>
          </p:spPr>
          <p:txBody>
            <a:bodyPr wrap="square" lIns="0" tIns="0" rIns="0" bIns="0" rtlCol="0" anchor="ctr">
              <a:noAutofit/>
            </a:bodyPr>
            <a:lstStyle/>
            <a:p>
              <a:pPr algn="just"/>
              <a:r>
                <a:rPr lang="en-US" sz="3200" b="1" dirty="0">
                  <a:solidFill>
                    <a:schemeClr val="bg1"/>
                  </a:solidFill>
                  <a:latin typeface="Times New Roman" panose="02020603050405020304" pitchFamily="18" charset="0"/>
                  <a:cs typeface="Times New Roman" panose="02020603050405020304" pitchFamily="18" charset="0"/>
                </a:rPr>
                <a:t>4. </a:t>
              </a:r>
              <a:r>
                <a:rPr lang="vi-VN" sz="3200" b="1" dirty="0">
                  <a:solidFill>
                    <a:schemeClr val="bg1"/>
                  </a:solidFill>
                  <a:latin typeface="Times New Roman" panose="02020603050405020304" pitchFamily="18" charset="0"/>
                  <a:cs typeface="Times New Roman" panose="02020603050405020304" pitchFamily="18" charset="0"/>
                </a:rPr>
                <a:t>K</a:t>
              </a:r>
              <a:r>
                <a:rPr lang="en-US" sz="3200" b="1" dirty="0">
                  <a:solidFill>
                    <a:schemeClr val="bg1"/>
                  </a:solidFill>
                  <a:latin typeface="Times New Roman" panose="02020603050405020304" pitchFamily="18" charset="0"/>
                  <a:cs typeface="Times New Roman" panose="02020603050405020304" pitchFamily="18" charset="0"/>
                </a:rPr>
                <a:t>HÓA</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L</a:t>
              </a:r>
              <a:r>
                <a:rPr lang="vi-VN" sz="3200" b="1" dirty="0">
                  <a:solidFill>
                    <a:schemeClr val="bg1"/>
                  </a:solidFill>
                  <a:latin typeface="Times New Roman" panose="02020603050405020304" pitchFamily="18" charset="0"/>
                  <a:cs typeface="Times New Roman" panose="02020603050405020304" pitchFamily="18" charset="0"/>
                </a:rPr>
                <a:t>Ư</a:t>
              </a:r>
              <a:r>
                <a:rPr lang="en-US" sz="3200" b="1" dirty="0">
                  <a:solidFill>
                    <a:schemeClr val="bg1"/>
                  </a:solidFill>
                  <a:latin typeface="Times New Roman" panose="02020603050405020304" pitchFamily="18" charset="0"/>
                  <a:cs typeface="Times New Roman" panose="02020603050405020304" pitchFamily="18" charset="0"/>
                </a:rPr>
                <a:t>ỠNG</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PHÂN</a:t>
              </a:r>
              <a:endParaRPr lang="vi-VN" sz="32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72450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3.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ersonal Notes - Teacher Appreciation Week by Slidesgo">
  <a:themeElements>
    <a:clrScheme name="Simple Light">
      <a:dk1>
        <a:srgbClr val="000000"/>
      </a:dk1>
      <a:lt1>
        <a:srgbClr val="FFFFFF"/>
      </a:lt1>
      <a:dk2>
        <a:srgbClr val="D9D9D9"/>
      </a:dk2>
      <a:lt2>
        <a:srgbClr val="EEEEEE"/>
      </a:lt2>
      <a:accent1>
        <a:srgbClr val="FFAB40"/>
      </a:accent1>
      <a:accent2>
        <a:srgbClr val="FFCB65"/>
      </a:accent2>
      <a:accent3>
        <a:srgbClr val="F15232"/>
      </a:accent3>
      <a:accent4>
        <a:srgbClr val="C4341A"/>
      </a:accent4>
      <a:accent5>
        <a:srgbClr val="073763"/>
      </a:accent5>
      <a:accent6>
        <a:srgbClr val="569D96"/>
      </a:accent6>
      <a:hlink>
        <a:srgbClr val="073763"/>
      </a:hlink>
      <a:folHlink>
        <a:srgbClr val="0097A7"/>
      </a:folHlink>
    </a:clrScheme>
    <a:fontScheme name="có chân 2">
      <a:majorFont>
        <a:latin typeface="#9Slide04 Manuale Bold"/>
        <a:ea typeface=""/>
        <a:cs typeface=""/>
      </a:majorFont>
      <a:minorFont>
        <a:latin typeface="#9Slide04 Taviraj"/>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lobal News Agency by Slidesgo">
  <a:themeElements>
    <a:clrScheme name="Simple Light">
      <a:dk1>
        <a:srgbClr val="E9AF46"/>
      </a:dk1>
      <a:lt1>
        <a:srgbClr val="FFFFFF"/>
      </a:lt1>
      <a:dk2>
        <a:srgbClr val="BDE9FC"/>
      </a:dk2>
      <a:lt2>
        <a:srgbClr val="23455E"/>
      </a:lt2>
      <a:accent1>
        <a:srgbClr val="7ACFD0"/>
      </a:accent1>
      <a:accent2>
        <a:srgbClr val="E9AF46"/>
      </a:accent2>
      <a:accent3>
        <a:srgbClr val="3B698C"/>
      </a:accent3>
      <a:accent4>
        <a:srgbClr val="23455E"/>
      </a:accent4>
      <a:accent5>
        <a:srgbClr val="BDE9FC"/>
      </a:accent5>
      <a:accent6>
        <a:srgbClr val="F1CF90"/>
      </a:accent6>
      <a:hlink>
        <a:srgbClr val="2345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ack from Winter Break">
  <a:themeElements>
    <a:clrScheme name="Simple Light">
      <a:dk1>
        <a:srgbClr val="000000"/>
      </a:dk1>
      <a:lt1>
        <a:srgbClr val="FFFFFF"/>
      </a:lt1>
      <a:dk2>
        <a:srgbClr val="595959"/>
      </a:dk2>
      <a:lt2>
        <a:srgbClr val="EEEEEE"/>
      </a:lt2>
      <a:accent1>
        <a:srgbClr val="90D1D3"/>
      </a:accent1>
      <a:accent2>
        <a:srgbClr val="FFB94D"/>
      </a:accent2>
      <a:accent3>
        <a:srgbClr val="F4805D"/>
      </a:accent3>
      <a:accent4>
        <a:srgbClr val="385054"/>
      </a:accent4>
      <a:accent5>
        <a:srgbClr val="5B2F20"/>
      </a:accent5>
      <a:accent6>
        <a:srgbClr val="FFD2B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9E3DC-63DC-4703-A1A6-A21819296CF6}">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1658</TotalTime>
  <Words>1374</Words>
  <Application>Microsoft Office PowerPoint</Application>
  <PresentationFormat>Widescreen</PresentationFormat>
  <Paragraphs>271</Paragraphs>
  <Slides>33</Slides>
  <Notes>8</Notes>
  <HiddenSlides>0</HiddenSlides>
  <MMClips>0</MMClips>
  <ScaleCrop>false</ScaleCrop>
  <HeadingPairs>
    <vt:vector size="6" baseType="variant">
      <vt:variant>
        <vt:lpstr>Fonts Used</vt:lpstr>
      </vt:variant>
      <vt:variant>
        <vt:i4>30</vt:i4>
      </vt:variant>
      <vt:variant>
        <vt:lpstr>Theme</vt:lpstr>
      </vt:variant>
      <vt:variant>
        <vt:i4>9</vt:i4>
      </vt:variant>
      <vt:variant>
        <vt:lpstr>Slide Titles</vt:lpstr>
      </vt:variant>
      <vt:variant>
        <vt:i4>33</vt:i4>
      </vt:variant>
    </vt:vector>
  </HeadingPairs>
  <TitlesOfParts>
    <vt:vector size="72" baseType="lpstr">
      <vt:lpstr>#9Slide03 Roboto Black</vt:lpstr>
      <vt:lpstr>#9Slide03 Saira SemiCondensed B</vt:lpstr>
      <vt:lpstr>#9Slide03 Swiss Condensed Bold</vt:lpstr>
      <vt:lpstr>#9Slide04 Taviraj</vt:lpstr>
      <vt:lpstr>.VnArial Narrow</vt:lpstr>
      <vt:lpstr>.VnBlack</vt:lpstr>
      <vt:lpstr>.VnVogue</vt:lpstr>
      <vt:lpstr>Alata</vt:lpstr>
      <vt:lpstr>Arial</vt:lpstr>
      <vt:lpstr>Avenir Next LT Pro</vt:lpstr>
      <vt:lpstr>Avenir Next LT Pro Light</vt:lpstr>
      <vt:lpstr>Bree Serif</vt:lpstr>
      <vt:lpstr>Calibri</vt:lpstr>
      <vt:lpstr>Calibri Light</vt:lpstr>
      <vt:lpstr>DM Sans</vt:lpstr>
      <vt:lpstr>Fredoka One</vt:lpstr>
      <vt:lpstr>Garamond</vt:lpstr>
      <vt:lpstr>Gloria Hallelujah</vt:lpstr>
      <vt:lpstr>inpin heiti</vt:lpstr>
      <vt:lpstr>Lucida Grande</vt:lpstr>
      <vt:lpstr>Modak</vt:lpstr>
      <vt:lpstr>Nunito</vt:lpstr>
      <vt:lpstr>Rockwell</vt:lpstr>
      <vt:lpstr>Segoe UI</vt:lpstr>
      <vt:lpstr>Segoe UI Light</vt:lpstr>
      <vt:lpstr>Times New Roman</vt:lpstr>
      <vt:lpstr>VfFree01</vt:lpstr>
      <vt:lpstr>VNI-Aptima</vt:lpstr>
      <vt:lpstr>VNI-Dur</vt:lpstr>
      <vt:lpstr>Wingdings</vt:lpstr>
      <vt:lpstr>Office Theme</vt:lpstr>
      <vt:lpstr>1_Office Theme</vt:lpstr>
      <vt:lpstr>SavonVTI</vt:lpstr>
      <vt:lpstr>2_Office Theme</vt:lpstr>
      <vt:lpstr>Personal Notes - Teacher Appreciation Week by Slidesgo</vt:lpstr>
      <vt:lpstr>Global News Agency by Slidesgo</vt:lpstr>
      <vt:lpstr>4_Office Theme</vt:lpstr>
      <vt:lpstr>Back from Winter Break</vt:lpstr>
      <vt:lpstr>3_Office Theme</vt:lpstr>
      <vt:lpstr>PowerPoint Presentation</vt:lpstr>
      <vt:lpstr>PHÂN LOẠI THẾ GIỚI SỐNG</vt:lpstr>
      <vt:lpstr>KIỂM TRA BÀI CŨ</vt:lpstr>
      <vt:lpstr>PowerPoint Presentation</vt:lpstr>
      <vt:lpstr>PowerPoint Presentation</vt:lpstr>
      <vt:lpstr>PowerPoint Presentation</vt:lpstr>
      <vt:lpstr>PowerPoint Presentation</vt:lpstr>
      <vt:lpstr>PowerPoint Presentation</vt:lpstr>
      <vt:lpstr>PHÂN LOẠI THẾ GIỚI SỐNG</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KHÓA LƯỠNG PHÂN LÀ GÌ?</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PHÂN LOẠI THẾ GIỚI SỐNG</dc:title>
  <dc:creator>DELL</dc:creator>
  <cp:lastModifiedBy>ADMIN</cp:lastModifiedBy>
  <cp:revision>89</cp:revision>
  <dcterms:created xsi:type="dcterms:W3CDTF">2022-01-04T04:18:29Z</dcterms:created>
  <dcterms:modified xsi:type="dcterms:W3CDTF">2022-12-13T23:50:55Z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