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674" r:id="rId2"/>
    <p:sldId id="675" r:id="rId3"/>
    <p:sldId id="256" r:id="rId4"/>
    <p:sldId id="677" r:id="rId5"/>
    <p:sldId id="662" r:id="rId6"/>
    <p:sldId id="595" r:id="rId7"/>
    <p:sldId id="678" r:id="rId8"/>
    <p:sldId id="266" r:id="rId9"/>
    <p:sldId id="334" r:id="rId10"/>
    <p:sldId id="679" r:id="rId11"/>
    <p:sldId id="270" r:id="rId12"/>
    <p:sldId id="272" r:id="rId13"/>
    <p:sldId id="663" r:id="rId14"/>
    <p:sldId id="680" r:id="rId15"/>
    <p:sldId id="319" r:id="rId16"/>
    <p:sldId id="278" r:id="rId17"/>
    <p:sldId id="647" r:id="rId18"/>
    <p:sldId id="619" r:id="rId19"/>
    <p:sldId id="664" r:id="rId20"/>
    <p:sldId id="681" r:id="rId21"/>
    <p:sldId id="324" r:id="rId22"/>
    <p:sldId id="323" r:id="rId23"/>
    <p:sldId id="650" r:id="rId24"/>
    <p:sldId id="651" r:id="rId25"/>
    <p:sldId id="658" r:id="rId26"/>
    <p:sldId id="682" r:id="rId27"/>
    <p:sldId id="668" r:id="rId28"/>
    <p:sldId id="290" r:id="rId29"/>
    <p:sldId id="302" r:id="rId30"/>
    <p:sldId id="592" r:id="rId31"/>
    <p:sldId id="627" r:id="rId32"/>
    <p:sldId id="327" r:id="rId33"/>
    <p:sldId id="326" r:id="rId34"/>
    <p:sldId id="257" r:id="rId35"/>
    <p:sldId id="66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3978" autoAdjust="0"/>
  </p:normalViewPr>
  <p:slideViewPr>
    <p:cSldViewPr snapToGrid="0">
      <p:cViewPr varScale="1">
        <p:scale>
          <a:sx n="59" d="100"/>
          <a:sy n="59" d="100"/>
        </p:scale>
        <p:origin x="105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3CA652-FCCC-44CA-9DC1-19AD1A47F09C}" type="datetimeFigureOut">
              <a:rPr lang="en-US" smtClean="0"/>
              <a:t>10/12/2021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B6C0B7-A431-4BA0-B1E7-6D61F386C2A4}" type="slidenum">
              <a:rPr lang="en-US" smtClean="0"/>
              <a:t>‹#›</a:t>
            </a:fld>
            <a:endParaRPr lang="en-US"/>
          </a:p>
        </p:txBody>
      </p:sp>
    </p:spTree>
    <p:extLst>
      <p:ext uri="{BB962C8B-B14F-4D97-AF65-F5344CB8AC3E}">
        <p14:creationId xmlns:p14="http://schemas.microsoft.com/office/powerpoint/2010/main" val="2917431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02DC8E-3806-4624-A6AF-F5CC123F9E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580F31D-F64E-4600-A670-C2F7401D6B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83C87D6-73B0-4286-995E-A71FBA64EFDA}"/>
              </a:ext>
            </a:extLst>
          </p:cNvPr>
          <p:cNvSpPr>
            <a:spLocks noGrp="1"/>
          </p:cNvSpPr>
          <p:nvPr>
            <p:ph type="dt" sz="half" idx="10"/>
          </p:nvPr>
        </p:nvSpPr>
        <p:spPr/>
        <p:txBody>
          <a:bodyPr/>
          <a:lstStyle/>
          <a:p>
            <a:fld id="{51298B80-854E-4470-9A5D-2592D96C85BC}" type="datetimeFigureOut">
              <a:rPr lang="en-US" smtClean="0"/>
              <a:t>10/12/2021</a:t>
            </a:fld>
            <a:endParaRPr lang="en-US"/>
          </a:p>
        </p:txBody>
      </p:sp>
      <p:sp>
        <p:nvSpPr>
          <p:cNvPr id="5" name="Footer Placeholder 4">
            <a:extLst>
              <a:ext uri="{FF2B5EF4-FFF2-40B4-BE49-F238E27FC236}">
                <a16:creationId xmlns:a16="http://schemas.microsoft.com/office/drawing/2014/main" xmlns="" id="{D4663794-1A0D-4972-943C-553A92E4F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C24D0A-F750-4D21-BD40-96453B7099D6}"/>
              </a:ext>
            </a:extLst>
          </p:cNvPr>
          <p:cNvSpPr>
            <a:spLocks noGrp="1"/>
          </p:cNvSpPr>
          <p:nvPr>
            <p:ph type="sldNum" sz="quarter" idx="12"/>
          </p:nvPr>
        </p:nvSpPr>
        <p:spPr/>
        <p:txBody>
          <a:bodyPr/>
          <a:lstStyle/>
          <a:p>
            <a:fld id="{47AFD4C8-0B30-4D76-9376-44F9BEFBBA4E}" type="slidenum">
              <a:rPr lang="en-US" smtClean="0"/>
              <a:t>‹#›</a:t>
            </a:fld>
            <a:endParaRPr lang="en-US"/>
          </a:p>
        </p:txBody>
      </p:sp>
    </p:spTree>
    <p:extLst>
      <p:ext uri="{BB962C8B-B14F-4D97-AF65-F5344CB8AC3E}">
        <p14:creationId xmlns:p14="http://schemas.microsoft.com/office/powerpoint/2010/main" val="3521707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DC0C70-C411-46DA-87F7-748A629668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A37530C-1C6F-4EA4-BC31-14935A0790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13DD7B8-BB21-4743-B40C-A3C93380E19D}"/>
              </a:ext>
            </a:extLst>
          </p:cNvPr>
          <p:cNvSpPr>
            <a:spLocks noGrp="1"/>
          </p:cNvSpPr>
          <p:nvPr>
            <p:ph type="dt" sz="half" idx="10"/>
          </p:nvPr>
        </p:nvSpPr>
        <p:spPr/>
        <p:txBody>
          <a:bodyPr/>
          <a:lstStyle/>
          <a:p>
            <a:fld id="{51298B80-854E-4470-9A5D-2592D96C85BC}" type="datetimeFigureOut">
              <a:rPr lang="en-US" smtClean="0"/>
              <a:t>10/12/2021</a:t>
            </a:fld>
            <a:endParaRPr lang="en-US"/>
          </a:p>
        </p:txBody>
      </p:sp>
      <p:sp>
        <p:nvSpPr>
          <p:cNvPr id="5" name="Footer Placeholder 4">
            <a:extLst>
              <a:ext uri="{FF2B5EF4-FFF2-40B4-BE49-F238E27FC236}">
                <a16:creationId xmlns:a16="http://schemas.microsoft.com/office/drawing/2014/main" xmlns="" id="{075C4E9B-D9D7-4FE2-9252-F2D0922C08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C79EF9D-B360-4831-87D1-C70019CA71D0}"/>
              </a:ext>
            </a:extLst>
          </p:cNvPr>
          <p:cNvSpPr>
            <a:spLocks noGrp="1"/>
          </p:cNvSpPr>
          <p:nvPr>
            <p:ph type="sldNum" sz="quarter" idx="12"/>
          </p:nvPr>
        </p:nvSpPr>
        <p:spPr/>
        <p:txBody>
          <a:bodyPr/>
          <a:lstStyle/>
          <a:p>
            <a:fld id="{47AFD4C8-0B30-4D76-9376-44F9BEFBBA4E}" type="slidenum">
              <a:rPr lang="en-US" smtClean="0"/>
              <a:t>‹#›</a:t>
            </a:fld>
            <a:endParaRPr lang="en-US"/>
          </a:p>
        </p:txBody>
      </p:sp>
    </p:spTree>
    <p:extLst>
      <p:ext uri="{BB962C8B-B14F-4D97-AF65-F5344CB8AC3E}">
        <p14:creationId xmlns:p14="http://schemas.microsoft.com/office/powerpoint/2010/main" val="528104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32D9D93-96FF-417C-A0A3-81C3092969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F4B4B8F-EBC2-4C49-B5B5-D3B674C9A1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3552AE5-DC84-4E1E-9575-4417374A3049}"/>
              </a:ext>
            </a:extLst>
          </p:cNvPr>
          <p:cNvSpPr>
            <a:spLocks noGrp="1"/>
          </p:cNvSpPr>
          <p:nvPr>
            <p:ph type="dt" sz="half" idx="10"/>
          </p:nvPr>
        </p:nvSpPr>
        <p:spPr/>
        <p:txBody>
          <a:bodyPr/>
          <a:lstStyle/>
          <a:p>
            <a:fld id="{51298B80-854E-4470-9A5D-2592D96C85BC}" type="datetimeFigureOut">
              <a:rPr lang="en-US" smtClean="0"/>
              <a:t>10/12/2021</a:t>
            </a:fld>
            <a:endParaRPr lang="en-US"/>
          </a:p>
        </p:txBody>
      </p:sp>
      <p:sp>
        <p:nvSpPr>
          <p:cNvPr id="5" name="Footer Placeholder 4">
            <a:extLst>
              <a:ext uri="{FF2B5EF4-FFF2-40B4-BE49-F238E27FC236}">
                <a16:creationId xmlns:a16="http://schemas.microsoft.com/office/drawing/2014/main" xmlns="" id="{476D1E5C-B83F-4571-BE45-54BBAA204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455C704-E188-49B9-9510-D2738B3B5704}"/>
              </a:ext>
            </a:extLst>
          </p:cNvPr>
          <p:cNvSpPr>
            <a:spLocks noGrp="1"/>
          </p:cNvSpPr>
          <p:nvPr>
            <p:ph type="sldNum" sz="quarter" idx="12"/>
          </p:nvPr>
        </p:nvSpPr>
        <p:spPr/>
        <p:txBody>
          <a:bodyPr/>
          <a:lstStyle/>
          <a:p>
            <a:fld id="{47AFD4C8-0B30-4D76-9376-44F9BEFBBA4E}" type="slidenum">
              <a:rPr lang="en-US" smtClean="0"/>
              <a:t>‹#›</a:t>
            </a:fld>
            <a:endParaRPr lang="en-US"/>
          </a:p>
        </p:txBody>
      </p:sp>
    </p:spTree>
    <p:extLst>
      <p:ext uri="{BB962C8B-B14F-4D97-AF65-F5344CB8AC3E}">
        <p14:creationId xmlns:p14="http://schemas.microsoft.com/office/powerpoint/2010/main" val="1260008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6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xmlns="" id="{19DFB3F3-7580-4BE0-AC2F-0556CE8919A9}"/>
              </a:ext>
            </a:extLst>
          </p:cNvPr>
          <p:cNvSpPr>
            <a:spLocks noGrp="1"/>
          </p:cNvSpPr>
          <p:nvPr>
            <p:ph type="dt" sz="half" idx="10"/>
          </p:nvPr>
        </p:nvSpPr>
        <p:spPr>
          <a:xfrm>
            <a:off x="609600" y="6248400"/>
            <a:ext cx="2844800" cy="45720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xmlns="" id="{F09D30A8-7729-4BA5-953F-2EED6393C129}"/>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xmlns="" id="{C58FF9C3-B8A9-4061-B173-F47A3C3C7B38}"/>
              </a:ext>
            </a:extLst>
          </p:cNvPr>
          <p:cNvSpPr>
            <a:spLocks noGrp="1"/>
          </p:cNvSpPr>
          <p:nvPr>
            <p:ph type="sldNum" sz="quarter" idx="12"/>
          </p:nvPr>
        </p:nvSpPr>
        <p:spPr>
          <a:xfrm>
            <a:off x="8737600" y="6248400"/>
            <a:ext cx="2844800" cy="457200"/>
          </a:xfrm>
        </p:spPr>
        <p:txBody>
          <a:bodyPr/>
          <a:lstStyle>
            <a:lvl1pPr>
              <a:defRPr/>
            </a:lvl1pPr>
          </a:lstStyle>
          <a:p>
            <a:fld id="{74DA07AE-5414-4965-A1F5-7CF1BE3EC860}" type="slidenum">
              <a:rPr lang="en-US" altLang="en-US"/>
              <a:pPr/>
              <a:t>‹#›</a:t>
            </a:fld>
            <a:endParaRPr lang="en-US" altLang="en-US"/>
          </a:p>
        </p:txBody>
      </p:sp>
    </p:spTree>
    <p:extLst>
      <p:ext uri="{BB962C8B-B14F-4D97-AF65-F5344CB8AC3E}">
        <p14:creationId xmlns:p14="http://schemas.microsoft.com/office/powerpoint/2010/main" val="1641825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2" name="Google Shape;8;p1"/>
          <p:cNvSpPr txBox="1">
            <a:spLocks noGrp="1"/>
          </p:cNvSpPr>
          <p:nvPr>
            <p:ph type="sldNum" idx="10"/>
          </p:nvPr>
        </p:nvSpPr>
        <p:spPr/>
        <p:txBody>
          <a:bodyPr/>
          <a:lstStyle>
            <a:lvl1pPr>
              <a:defRPr/>
            </a:lvl1pPr>
          </a:lstStyle>
          <a:p>
            <a:pPr>
              <a:defRPr/>
            </a:pPr>
            <a:fld id="{9036E739-DB62-4CB5-8DC0-B79B2310B529}" type="slidenum">
              <a:rPr lang="en-US" altLang="en-US"/>
              <a:pPr>
                <a:defRPr/>
              </a:pPr>
              <a:t>‹#›</a:t>
            </a:fld>
            <a:endParaRPr lang="en-US" altLang="en-US"/>
          </a:p>
        </p:txBody>
      </p:sp>
    </p:spTree>
    <p:extLst>
      <p:ext uri="{BB962C8B-B14F-4D97-AF65-F5344CB8AC3E}">
        <p14:creationId xmlns:p14="http://schemas.microsoft.com/office/powerpoint/2010/main" val="3622999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54754D-ADBC-404C-96B0-ACBFC99B24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907C04A-45F3-4BC2-B90A-ABB74567DC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0058B23-8642-43C0-A729-346377370B08}"/>
              </a:ext>
            </a:extLst>
          </p:cNvPr>
          <p:cNvSpPr>
            <a:spLocks noGrp="1"/>
          </p:cNvSpPr>
          <p:nvPr>
            <p:ph type="dt" sz="half" idx="10"/>
          </p:nvPr>
        </p:nvSpPr>
        <p:spPr/>
        <p:txBody>
          <a:bodyPr/>
          <a:lstStyle/>
          <a:p>
            <a:fld id="{51298B80-854E-4470-9A5D-2592D96C85BC}" type="datetimeFigureOut">
              <a:rPr lang="en-US" smtClean="0"/>
              <a:t>10/12/2021</a:t>
            </a:fld>
            <a:endParaRPr lang="en-US"/>
          </a:p>
        </p:txBody>
      </p:sp>
      <p:sp>
        <p:nvSpPr>
          <p:cNvPr id="5" name="Footer Placeholder 4">
            <a:extLst>
              <a:ext uri="{FF2B5EF4-FFF2-40B4-BE49-F238E27FC236}">
                <a16:creationId xmlns:a16="http://schemas.microsoft.com/office/drawing/2014/main" xmlns="" id="{F993AE68-CA4D-4FB2-BDF2-DF2BC40801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508F962-458B-43B7-94E1-08EBB05BF45C}"/>
              </a:ext>
            </a:extLst>
          </p:cNvPr>
          <p:cNvSpPr>
            <a:spLocks noGrp="1"/>
          </p:cNvSpPr>
          <p:nvPr>
            <p:ph type="sldNum" sz="quarter" idx="12"/>
          </p:nvPr>
        </p:nvSpPr>
        <p:spPr/>
        <p:txBody>
          <a:bodyPr/>
          <a:lstStyle/>
          <a:p>
            <a:fld id="{47AFD4C8-0B30-4D76-9376-44F9BEFBBA4E}" type="slidenum">
              <a:rPr lang="en-US" smtClean="0"/>
              <a:t>‹#›</a:t>
            </a:fld>
            <a:endParaRPr lang="en-US"/>
          </a:p>
        </p:txBody>
      </p:sp>
    </p:spTree>
    <p:extLst>
      <p:ext uri="{BB962C8B-B14F-4D97-AF65-F5344CB8AC3E}">
        <p14:creationId xmlns:p14="http://schemas.microsoft.com/office/powerpoint/2010/main" val="1151167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2029EC-31AC-4564-AF4A-A6979BA5E0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88D2F11-C143-4796-9950-DA3324B545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6EC0FD9-2E42-46C9-9CB3-843740BC3F0F}"/>
              </a:ext>
            </a:extLst>
          </p:cNvPr>
          <p:cNvSpPr>
            <a:spLocks noGrp="1"/>
          </p:cNvSpPr>
          <p:nvPr>
            <p:ph type="dt" sz="half" idx="10"/>
          </p:nvPr>
        </p:nvSpPr>
        <p:spPr/>
        <p:txBody>
          <a:bodyPr/>
          <a:lstStyle/>
          <a:p>
            <a:fld id="{51298B80-854E-4470-9A5D-2592D96C85BC}" type="datetimeFigureOut">
              <a:rPr lang="en-US" smtClean="0"/>
              <a:t>10/12/2021</a:t>
            </a:fld>
            <a:endParaRPr lang="en-US"/>
          </a:p>
        </p:txBody>
      </p:sp>
      <p:sp>
        <p:nvSpPr>
          <p:cNvPr id="5" name="Footer Placeholder 4">
            <a:extLst>
              <a:ext uri="{FF2B5EF4-FFF2-40B4-BE49-F238E27FC236}">
                <a16:creationId xmlns:a16="http://schemas.microsoft.com/office/drawing/2014/main" xmlns="" id="{74251BF4-0EDA-4F54-A316-306349E105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A31A8BD-3C45-49A6-AE98-4EE901E1DF97}"/>
              </a:ext>
            </a:extLst>
          </p:cNvPr>
          <p:cNvSpPr>
            <a:spLocks noGrp="1"/>
          </p:cNvSpPr>
          <p:nvPr>
            <p:ph type="sldNum" sz="quarter" idx="12"/>
          </p:nvPr>
        </p:nvSpPr>
        <p:spPr/>
        <p:txBody>
          <a:bodyPr/>
          <a:lstStyle/>
          <a:p>
            <a:fld id="{47AFD4C8-0B30-4D76-9376-44F9BEFBBA4E}" type="slidenum">
              <a:rPr lang="en-US" smtClean="0"/>
              <a:t>‹#›</a:t>
            </a:fld>
            <a:endParaRPr lang="en-US"/>
          </a:p>
        </p:txBody>
      </p:sp>
    </p:spTree>
    <p:extLst>
      <p:ext uri="{BB962C8B-B14F-4D97-AF65-F5344CB8AC3E}">
        <p14:creationId xmlns:p14="http://schemas.microsoft.com/office/powerpoint/2010/main" val="1857267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30CEB9-D786-4461-9F0A-2FF735034B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7F51811-D6D0-4E4C-BEA7-FE6F7B592E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B4C3D1B-A380-4D7D-912E-916C179F1A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C9DA018-4463-43AF-94DA-D4E2F2122E9B}"/>
              </a:ext>
            </a:extLst>
          </p:cNvPr>
          <p:cNvSpPr>
            <a:spLocks noGrp="1"/>
          </p:cNvSpPr>
          <p:nvPr>
            <p:ph type="dt" sz="half" idx="10"/>
          </p:nvPr>
        </p:nvSpPr>
        <p:spPr/>
        <p:txBody>
          <a:bodyPr/>
          <a:lstStyle/>
          <a:p>
            <a:fld id="{51298B80-854E-4470-9A5D-2592D96C85BC}" type="datetimeFigureOut">
              <a:rPr lang="en-US" smtClean="0"/>
              <a:t>10/12/2021</a:t>
            </a:fld>
            <a:endParaRPr lang="en-US"/>
          </a:p>
        </p:txBody>
      </p:sp>
      <p:sp>
        <p:nvSpPr>
          <p:cNvPr id="6" name="Footer Placeholder 5">
            <a:extLst>
              <a:ext uri="{FF2B5EF4-FFF2-40B4-BE49-F238E27FC236}">
                <a16:creationId xmlns:a16="http://schemas.microsoft.com/office/drawing/2014/main" xmlns="" id="{E8E14E0D-C3AB-44B8-8871-3B9A9DC588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2498775-8025-405A-8E27-7C1B34E6CCE3}"/>
              </a:ext>
            </a:extLst>
          </p:cNvPr>
          <p:cNvSpPr>
            <a:spLocks noGrp="1"/>
          </p:cNvSpPr>
          <p:nvPr>
            <p:ph type="sldNum" sz="quarter" idx="12"/>
          </p:nvPr>
        </p:nvSpPr>
        <p:spPr/>
        <p:txBody>
          <a:bodyPr/>
          <a:lstStyle/>
          <a:p>
            <a:fld id="{47AFD4C8-0B30-4D76-9376-44F9BEFBBA4E}" type="slidenum">
              <a:rPr lang="en-US" smtClean="0"/>
              <a:t>‹#›</a:t>
            </a:fld>
            <a:endParaRPr lang="en-US"/>
          </a:p>
        </p:txBody>
      </p:sp>
    </p:spTree>
    <p:extLst>
      <p:ext uri="{BB962C8B-B14F-4D97-AF65-F5344CB8AC3E}">
        <p14:creationId xmlns:p14="http://schemas.microsoft.com/office/powerpoint/2010/main" val="3145384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80DF58-BF80-4C13-861A-3B77257C78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A712C00-2709-4BC3-8FF1-B74D71FAC5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562F926-C676-43FE-A454-A8FCAF02C4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0702846-C7DF-41F4-9C01-51F109023E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B861FF1-43F1-4265-908B-C1785B951B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0C66A5F-DC4D-4E17-9EDC-8ACE6A37E6B6}"/>
              </a:ext>
            </a:extLst>
          </p:cNvPr>
          <p:cNvSpPr>
            <a:spLocks noGrp="1"/>
          </p:cNvSpPr>
          <p:nvPr>
            <p:ph type="dt" sz="half" idx="10"/>
          </p:nvPr>
        </p:nvSpPr>
        <p:spPr/>
        <p:txBody>
          <a:bodyPr/>
          <a:lstStyle/>
          <a:p>
            <a:fld id="{51298B80-854E-4470-9A5D-2592D96C85BC}" type="datetimeFigureOut">
              <a:rPr lang="en-US" smtClean="0"/>
              <a:t>10/12/2021</a:t>
            </a:fld>
            <a:endParaRPr lang="en-US"/>
          </a:p>
        </p:txBody>
      </p:sp>
      <p:sp>
        <p:nvSpPr>
          <p:cNvPr id="8" name="Footer Placeholder 7">
            <a:extLst>
              <a:ext uri="{FF2B5EF4-FFF2-40B4-BE49-F238E27FC236}">
                <a16:creationId xmlns:a16="http://schemas.microsoft.com/office/drawing/2014/main" xmlns="" id="{C18A215C-FCD6-4E20-BB47-FAF4E6ABD3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838AC68-D43D-4EB8-9DF4-C208E735851E}"/>
              </a:ext>
            </a:extLst>
          </p:cNvPr>
          <p:cNvSpPr>
            <a:spLocks noGrp="1"/>
          </p:cNvSpPr>
          <p:nvPr>
            <p:ph type="sldNum" sz="quarter" idx="12"/>
          </p:nvPr>
        </p:nvSpPr>
        <p:spPr/>
        <p:txBody>
          <a:bodyPr/>
          <a:lstStyle/>
          <a:p>
            <a:fld id="{47AFD4C8-0B30-4D76-9376-44F9BEFBBA4E}" type="slidenum">
              <a:rPr lang="en-US" smtClean="0"/>
              <a:t>‹#›</a:t>
            </a:fld>
            <a:endParaRPr lang="en-US"/>
          </a:p>
        </p:txBody>
      </p:sp>
    </p:spTree>
    <p:extLst>
      <p:ext uri="{BB962C8B-B14F-4D97-AF65-F5344CB8AC3E}">
        <p14:creationId xmlns:p14="http://schemas.microsoft.com/office/powerpoint/2010/main" val="854125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EE39CB-4794-4498-AB9C-DCDA306858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CD1757F-3F5A-48EC-A052-950E4548A0CE}"/>
              </a:ext>
            </a:extLst>
          </p:cNvPr>
          <p:cNvSpPr>
            <a:spLocks noGrp="1"/>
          </p:cNvSpPr>
          <p:nvPr>
            <p:ph type="dt" sz="half" idx="10"/>
          </p:nvPr>
        </p:nvSpPr>
        <p:spPr/>
        <p:txBody>
          <a:bodyPr/>
          <a:lstStyle/>
          <a:p>
            <a:fld id="{51298B80-854E-4470-9A5D-2592D96C85BC}" type="datetimeFigureOut">
              <a:rPr lang="en-US" smtClean="0"/>
              <a:t>10/12/2021</a:t>
            </a:fld>
            <a:endParaRPr lang="en-US"/>
          </a:p>
        </p:txBody>
      </p:sp>
      <p:sp>
        <p:nvSpPr>
          <p:cNvPr id="4" name="Footer Placeholder 3">
            <a:extLst>
              <a:ext uri="{FF2B5EF4-FFF2-40B4-BE49-F238E27FC236}">
                <a16:creationId xmlns:a16="http://schemas.microsoft.com/office/drawing/2014/main" xmlns="" id="{1F041BA5-DDF1-484E-ACB1-35AD9D6313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9FC3EDA-A888-415A-B83D-F93FD521AEFD}"/>
              </a:ext>
            </a:extLst>
          </p:cNvPr>
          <p:cNvSpPr>
            <a:spLocks noGrp="1"/>
          </p:cNvSpPr>
          <p:nvPr>
            <p:ph type="sldNum" sz="quarter" idx="12"/>
          </p:nvPr>
        </p:nvSpPr>
        <p:spPr/>
        <p:txBody>
          <a:bodyPr/>
          <a:lstStyle/>
          <a:p>
            <a:fld id="{47AFD4C8-0B30-4D76-9376-44F9BEFBBA4E}" type="slidenum">
              <a:rPr lang="en-US" smtClean="0"/>
              <a:t>‹#›</a:t>
            </a:fld>
            <a:endParaRPr lang="en-US"/>
          </a:p>
        </p:txBody>
      </p:sp>
    </p:spTree>
    <p:extLst>
      <p:ext uri="{BB962C8B-B14F-4D97-AF65-F5344CB8AC3E}">
        <p14:creationId xmlns:p14="http://schemas.microsoft.com/office/powerpoint/2010/main" val="1311361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E8571EA-6871-4F2F-A1DC-5B49A27616D7}"/>
              </a:ext>
            </a:extLst>
          </p:cNvPr>
          <p:cNvSpPr>
            <a:spLocks noGrp="1"/>
          </p:cNvSpPr>
          <p:nvPr>
            <p:ph type="dt" sz="half" idx="10"/>
          </p:nvPr>
        </p:nvSpPr>
        <p:spPr/>
        <p:txBody>
          <a:bodyPr/>
          <a:lstStyle/>
          <a:p>
            <a:fld id="{51298B80-854E-4470-9A5D-2592D96C85BC}" type="datetimeFigureOut">
              <a:rPr lang="en-US" smtClean="0"/>
              <a:t>10/12/2021</a:t>
            </a:fld>
            <a:endParaRPr lang="en-US"/>
          </a:p>
        </p:txBody>
      </p:sp>
      <p:sp>
        <p:nvSpPr>
          <p:cNvPr id="3" name="Footer Placeholder 2">
            <a:extLst>
              <a:ext uri="{FF2B5EF4-FFF2-40B4-BE49-F238E27FC236}">
                <a16:creationId xmlns:a16="http://schemas.microsoft.com/office/drawing/2014/main" xmlns="" id="{1053451F-DECC-4C9D-B5C3-5177B0B65E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CB69E90-F6F8-48D5-B9D2-8E6BB8810105}"/>
              </a:ext>
            </a:extLst>
          </p:cNvPr>
          <p:cNvSpPr>
            <a:spLocks noGrp="1"/>
          </p:cNvSpPr>
          <p:nvPr>
            <p:ph type="sldNum" sz="quarter" idx="12"/>
          </p:nvPr>
        </p:nvSpPr>
        <p:spPr/>
        <p:txBody>
          <a:bodyPr/>
          <a:lstStyle/>
          <a:p>
            <a:fld id="{47AFD4C8-0B30-4D76-9376-44F9BEFBBA4E}" type="slidenum">
              <a:rPr lang="en-US" smtClean="0"/>
              <a:t>‹#›</a:t>
            </a:fld>
            <a:endParaRPr lang="en-US"/>
          </a:p>
        </p:txBody>
      </p:sp>
    </p:spTree>
    <p:extLst>
      <p:ext uri="{BB962C8B-B14F-4D97-AF65-F5344CB8AC3E}">
        <p14:creationId xmlns:p14="http://schemas.microsoft.com/office/powerpoint/2010/main" val="3709455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6F21BD-088B-48E5-96CD-00A9E357E1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A576257-F1D2-43AA-8E3C-1570B125C3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409EFAB-DA9E-47A2-888E-10D0145DE0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053158A-20CD-4ED5-9168-427513F71ADC}"/>
              </a:ext>
            </a:extLst>
          </p:cNvPr>
          <p:cNvSpPr>
            <a:spLocks noGrp="1"/>
          </p:cNvSpPr>
          <p:nvPr>
            <p:ph type="dt" sz="half" idx="10"/>
          </p:nvPr>
        </p:nvSpPr>
        <p:spPr/>
        <p:txBody>
          <a:bodyPr/>
          <a:lstStyle/>
          <a:p>
            <a:fld id="{51298B80-854E-4470-9A5D-2592D96C85BC}" type="datetimeFigureOut">
              <a:rPr lang="en-US" smtClean="0"/>
              <a:t>10/12/2021</a:t>
            </a:fld>
            <a:endParaRPr lang="en-US"/>
          </a:p>
        </p:txBody>
      </p:sp>
      <p:sp>
        <p:nvSpPr>
          <p:cNvPr id="6" name="Footer Placeholder 5">
            <a:extLst>
              <a:ext uri="{FF2B5EF4-FFF2-40B4-BE49-F238E27FC236}">
                <a16:creationId xmlns:a16="http://schemas.microsoft.com/office/drawing/2014/main" xmlns="" id="{CE3AFBA2-A761-4E8B-923F-69B30D0497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8E63D94-8D17-487D-825C-859CF776624F}"/>
              </a:ext>
            </a:extLst>
          </p:cNvPr>
          <p:cNvSpPr>
            <a:spLocks noGrp="1"/>
          </p:cNvSpPr>
          <p:nvPr>
            <p:ph type="sldNum" sz="quarter" idx="12"/>
          </p:nvPr>
        </p:nvSpPr>
        <p:spPr/>
        <p:txBody>
          <a:bodyPr/>
          <a:lstStyle/>
          <a:p>
            <a:fld id="{47AFD4C8-0B30-4D76-9376-44F9BEFBBA4E}" type="slidenum">
              <a:rPr lang="en-US" smtClean="0"/>
              <a:t>‹#›</a:t>
            </a:fld>
            <a:endParaRPr lang="en-US"/>
          </a:p>
        </p:txBody>
      </p:sp>
    </p:spTree>
    <p:extLst>
      <p:ext uri="{BB962C8B-B14F-4D97-AF65-F5344CB8AC3E}">
        <p14:creationId xmlns:p14="http://schemas.microsoft.com/office/powerpoint/2010/main" val="2709089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C2F1BA-47AE-4E96-BE14-BA62B5BDFD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7C56C4F-0CF4-408E-8100-ABAA672AC6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FCD4326-7F8D-4F10-99C1-2CB374C5C4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19C088E-FE53-47C3-9DB4-8B91D97E75EA}"/>
              </a:ext>
            </a:extLst>
          </p:cNvPr>
          <p:cNvSpPr>
            <a:spLocks noGrp="1"/>
          </p:cNvSpPr>
          <p:nvPr>
            <p:ph type="dt" sz="half" idx="10"/>
          </p:nvPr>
        </p:nvSpPr>
        <p:spPr/>
        <p:txBody>
          <a:bodyPr/>
          <a:lstStyle/>
          <a:p>
            <a:fld id="{51298B80-854E-4470-9A5D-2592D96C85BC}" type="datetimeFigureOut">
              <a:rPr lang="en-US" smtClean="0"/>
              <a:t>10/12/2021</a:t>
            </a:fld>
            <a:endParaRPr lang="en-US"/>
          </a:p>
        </p:txBody>
      </p:sp>
      <p:sp>
        <p:nvSpPr>
          <p:cNvPr id="6" name="Footer Placeholder 5">
            <a:extLst>
              <a:ext uri="{FF2B5EF4-FFF2-40B4-BE49-F238E27FC236}">
                <a16:creationId xmlns:a16="http://schemas.microsoft.com/office/drawing/2014/main" xmlns="" id="{798EB805-8031-4585-9B9F-81F7DBEDB3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DFD603D-0078-49CC-9426-A6E772A2C7E5}"/>
              </a:ext>
            </a:extLst>
          </p:cNvPr>
          <p:cNvSpPr>
            <a:spLocks noGrp="1"/>
          </p:cNvSpPr>
          <p:nvPr>
            <p:ph type="sldNum" sz="quarter" idx="12"/>
          </p:nvPr>
        </p:nvSpPr>
        <p:spPr/>
        <p:txBody>
          <a:bodyPr/>
          <a:lstStyle/>
          <a:p>
            <a:fld id="{47AFD4C8-0B30-4D76-9376-44F9BEFBBA4E}" type="slidenum">
              <a:rPr lang="en-US" smtClean="0"/>
              <a:t>‹#›</a:t>
            </a:fld>
            <a:endParaRPr lang="en-US"/>
          </a:p>
        </p:txBody>
      </p:sp>
    </p:spTree>
    <p:extLst>
      <p:ext uri="{BB962C8B-B14F-4D97-AF65-F5344CB8AC3E}">
        <p14:creationId xmlns:p14="http://schemas.microsoft.com/office/powerpoint/2010/main" val="872857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F0D109E-1DB2-4DAD-B41E-DB4D96C941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79A0A7D-20B7-4192-97BF-2A28503209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0E68BE5-5E0A-47E2-A76F-B3E120C356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298B80-854E-4470-9A5D-2592D96C85BC}" type="datetimeFigureOut">
              <a:rPr lang="en-US" smtClean="0"/>
              <a:t>10/12/2021</a:t>
            </a:fld>
            <a:endParaRPr lang="en-US"/>
          </a:p>
        </p:txBody>
      </p:sp>
      <p:sp>
        <p:nvSpPr>
          <p:cNvPr id="5" name="Footer Placeholder 4">
            <a:extLst>
              <a:ext uri="{FF2B5EF4-FFF2-40B4-BE49-F238E27FC236}">
                <a16:creationId xmlns:a16="http://schemas.microsoft.com/office/drawing/2014/main" xmlns="" id="{A426300C-769F-4C2F-96B9-601F4DEBC8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5E6F56C-679A-45A0-8537-1C50478D7C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FD4C8-0B30-4D76-9376-44F9BEFBBA4E}" type="slidenum">
              <a:rPr lang="en-US" smtClean="0"/>
              <a:t>‹#›</a:t>
            </a:fld>
            <a:endParaRPr lang="en-US"/>
          </a:p>
        </p:txBody>
      </p:sp>
    </p:spTree>
    <p:extLst>
      <p:ext uri="{BB962C8B-B14F-4D97-AF65-F5344CB8AC3E}">
        <p14:creationId xmlns:p14="http://schemas.microsoft.com/office/powerpoint/2010/main" val="2693692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6.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8.png"/><Relationship Id="rId1" Type="http://schemas.openxmlformats.org/officeDocument/2006/relationships/slideLayout" Target="../slideLayouts/slideLayout12.xml"/><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95600" y="228600"/>
            <a:ext cx="7772400" cy="1600200"/>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a:solidFill>
                  <a:srgbClr val="002060"/>
                </a:solidFill>
                <a:latin typeface="Times New Roman" pitchFamily="18" charset="0"/>
                <a:cs typeface="Times New Roman" pitchFamily="18" charset="0"/>
              </a:rPr>
              <a:t>  </a:t>
            </a:r>
            <a:r>
              <a:rPr lang="en-US" sz="3600" b="1" dirty="0">
                <a:solidFill>
                  <a:srgbClr val="002060"/>
                </a:solidFill>
                <a:latin typeface="Times New Roman" pitchFamily="18" charset="0"/>
                <a:cs typeface="Times New Roman" pitchFamily="18" charset="0"/>
              </a:rPr>
              <a:t>CHỦ NGHĨA TƯ BẢN ĐƯỢC XÁC LẬP TRÊN PHẠM VI THẾ GIỚI</a:t>
            </a:r>
          </a:p>
          <a:p>
            <a:pPr algn="ctr">
              <a:defRPr/>
            </a:pPr>
            <a:endParaRPr lang="en-US" sz="3600" b="1" dirty="0">
              <a:solidFill>
                <a:srgbClr val="002060"/>
              </a:solidFill>
              <a:latin typeface="Times New Roman" pitchFamily="18" charset="0"/>
              <a:cs typeface="Times New Roman" pitchFamily="18" charset="0"/>
            </a:endParaRPr>
          </a:p>
        </p:txBody>
      </p:sp>
      <p:sp>
        <p:nvSpPr>
          <p:cNvPr id="5" name="Donut 4"/>
          <p:cNvSpPr/>
          <p:nvPr/>
        </p:nvSpPr>
        <p:spPr>
          <a:xfrm>
            <a:off x="1524000" y="304800"/>
            <a:ext cx="1828800" cy="1676400"/>
          </a:xfrm>
          <a:prstGeom prst="donu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i="1" u="sng" dirty="0">
                <a:solidFill>
                  <a:schemeClr val="tx1"/>
                </a:solidFill>
                <a:latin typeface="Times New Roman" pitchFamily="18" charset="0"/>
                <a:cs typeface="Times New Roman" pitchFamily="18" charset="0"/>
              </a:rPr>
              <a:t>BÀI 3</a:t>
            </a:r>
          </a:p>
        </p:txBody>
      </p:sp>
      <p:pic>
        <p:nvPicPr>
          <p:cNvPr id="1536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905000"/>
            <a:ext cx="7772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p:cNvSpPr/>
          <p:nvPr/>
        </p:nvSpPr>
        <p:spPr>
          <a:xfrm>
            <a:off x="1905000" y="6172200"/>
            <a:ext cx="7772400" cy="685800"/>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dirty="0">
                <a:solidFill>
                  <a:srgbClr val="002060"/>
                </a:solidFill>
                <a:latin typeface="Times New Roman" pitchFamily="18" charset="0"/>
                <a:cs typeface="Times New Roman" pitchFamily="18" charset="0"/>
              </a:rPr>
              <a:t>          </a:t>
            </a:r>
            <a:r>
              <a:rPr lang="en-US" sz="3600" b="1" dirty="0">
                <a:solidFill>
                  <a:srgbClr val="002060"/>
                </a:solidFill>
                <a:latin typeface="Times New Roman" pitchFamily="18" charset="0"/>
                <a:cs typeface="Times New Roman" pitchFamily="18" charset="0"/>
              </a:rPr>
              <a:t>GV: NGUYỄN THỊ MỸ ĐỊNH</a:t>
            </a:r>
          </a:p>
        </p:txBody>
      </p:sp>
      <p:pic>
        <p:nvPicPr>
          <p:cNvPr id="15372" name="Picture 2" descr="81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934200"/>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a:xfrm>
            <a:off x="1894417" y="0"/>
            <a:ext cx="8610600" cy="16002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3200" b="1" dirty="0">
                <a:solidFill>
                  <a:srgbClr val="FF0066"/>
                </a:solidFill>
                <a:latin typeface="Times New Roman" panose="02020603050405020304" pitchFamily="18" charset="0"/>
                <a:cs typeface="Times New Roman" panose="02020603050405020304" pitchFamily="18" charset="0"/>
              </a:rPr>
              <a:t>TRƯỜNG THCS TƯƠNG BÌNH HIỆP</a:t>
            </a:r>
          </a:p>
          <a:p>
            <a:pPr algn="ctr">
              <a:defRPr/>
            </a:pPr>
            <a:r>
              <a:rPr lang="en-US" sz="3200" b="1" dirty="0">
                <a:solidFill>
                  <a:srgbClr val="FF0066"/>
                </a:solidFill>
                <a:latin typeface="Times New Roman" panose="02020603050405020304" pitchFamily="18" charset="0"/>
                <a:cs typeface="Times New Roman" panose="02020603050405020304" pitchFamily="18" charset="0"/>
              </a:rPr>
              <a:t>GV: NGUYỄN THỊ MỸ ĐỊNH</a:t>
            </a:r>
          </a:p>
          <a:p>
            <a:pPr algn="ctr">
              <a:defRPr/>
            </a:pPr>
            <a:r>
              <a:rPr lang="en-US" sz="3200" b="1" dirty="0">
                <a:solidFill>
                  <a:srgbClr val="FF0066"/>
                </a:solidFill>
                <a:latin typeface="Times New Roman" panose="02020603050405020304" pitchFamily="18" charset="0"/>
                <a:cs typeface="Times New Roman" panose="02020603050405020304" pitchFamily="18" charset="0"/>
              </a:rPr>
              <a:t>MÔN: </a:t>
            </a:r>
            <a:r>
              <a:rPr lang="en-US" sz="3200" b="1" dirty="0" smtClean="0">
                <a:solidFill>
                  <a:srgbClr val="FF0066"/>
                </a:solidFill>
                <a:latin typeface="Times New Roman" panose="02020603050405020304" pitchFamily="18" charset="0"/>
                <a:cs typeface="Times New Roman" panose="02020603050405020304" pitchFamily="18" charset="0"/>
              </a:rPr>
              <a:t>ĐỊA LÍ 9</a:t>
            </a:r>
            <a:endParaRPr lang="en-US" sz="3200" b="1"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2246534"/>
      </p:ext>
    </p:extLst>
  </p:cSld>
  <p:clrMapOvr>
    <a:masterClrMapping/>
  </p:clrMapOvr>
  <p:transition>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395663" y="1058779"/>
            <a:ext cx="8903369" cy="19090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tLang="en-US" sz="2800" b="1" dirty="0" smtClean="0">
              <a:solidFill>
                <a:srgbClr val="0070C0"/>
              </a:solidFill>
              <a:latin typeface="Times New Roman" panose="02020603050405020304" pitchFamily="18" charset="0"/>
            </a:endParaRPr>
          </a:p>
          <a:p>
            <a:pPr marL="285750" indent="-285750" algn="ctr">
              <a:buFontTx/>
              <a:buChar char="-"/>
            </a:pPr>
            <a:r>
              <a:rPr lang="en-US" altLang="en-US" sz="2800" b="1" dirty="0" err="1" smtClean="0">
                <a:solidFill>
                  <a:srgbClr val="0070C0"/>
                </a:solidFill>
                <a:latin typeface="Times New Roman" panose="02020603050405020304" pitchFamily="18" charset="0"/>
              </a:rPr>
              <a:t>Diện</a:t>
            </a:r>
            <a:r>
              <a:rPr lang="en-US" altLang="en-US" sz="2800" b="1" dirty="0" smtClean="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tích</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năng</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suất</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sản</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lượng</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bình</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quân</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lương</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thực</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trên</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đầu</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người</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không</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ngừng</a:t>
            </a:r>
            <a:r>
              <a:rPr lang="en-US" altLang="en-US" sz="2800" b="1" dirty="0">
                <a:solidFill>
                  <a:srgbClr val="0070C0"/>
                </a:solidFill>
                <a:latin typeface="Times New Roman" panose="02020603050405020304" pitchFamily="18" charset="0"/>
              </a:rPr>
              <a:t> </a:t>
            </a:r>
            <a:r>
              <a:rPr lang="en-US" altLang="en-US" sz="2800" b="1" dirty="0" err="1">
                <a:solidFill>
                  <a:srgbClr val="0070C0"/>
                </a:solidFill>
                <a:latin typeface="Times New Roman" panose="02020603050405020304" pitchFamily="18" charset="0"/>
              </a:rPr>
              <a:t>tăng</a:t>
            </a:r>
            <a:r>
              <a:rPr lang="en-US" altLang="en-US" sz="2800" b="1" dirty="0">
                <a:solidFill>
                  <a:srgbClr val="0070C0"/>
                </a:solidFill>
                <a:latin typeface="Times New Roman" panose="02020603050405020304" pitchFamily="18" charset="0"/>
              </a:rPr>
              <a:t>.</a:t>
            </a:r>
            <a:endParaRPr lang="en-US" sz="2800" dirty="0"/>
          </a:p>
        </p:txBody>
      </p:sp>
    </p:spTree>
    <p:extLst>
      <p:ext uri="{BB962C8B-B14F-4D97-AF65-F5344CB8AC3E}">
        <p14:creationId xmlns:p14="http://schemas.microsoft.com/office/powerpoint/2010/main" val="25472148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2" descr="hc3acnh-8-2-lc6b0e1bba3c-c491e1bb93-nc3b4ng-nghie1bb87p-vie1bb87t-nam1">
            <a:extLst>
              <a:ext uri="{FF2B5EF4-FFF2-40B4-BE49-F238E27FC236}">
                <a16:creationId xmlns:a16="http://schemas.microsoft.com/office/drawing/2014/main" xmlns="" id="{EB8BC4DB-D4DE-4E8F-A0EC-42B559131B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16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xmlns="" id="{8E9A9D3A-ED0F-49AA-8F35-329636AF7EE0}"/>
              </a:ext>
            </a:extLst>
          </p:cNvPr>
          <p:cNvSpPr txBox="1">
            <a:spLocks noChangeArrowheads="1"/>
          </p:cNvSpPr>
          <p:nvPr/>
        </p:nvSpPr>
        <p:spPr bwMode="auto">
          <a:xfrm>
            <a:off x="7315202" y="1828801"/>
            <a:ext cx="4611756" cy="3046988"/>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800" b="1" i="1">
                <a:solidFill>
                  <a:srgbClr val="FF0000"/>
                </a:solidFill>
                <a:latin typeface="Times New Roman" panose="02020603050405020304" pitchFamily="18" charset="0"/>
                <a:cs typeface="Times New Roman" panose="02020603050405020304" pitchFamily="18" charset="0"/>
              </a:rPr>
              <a:t>Xác định trên bản đồ những vùng trồng lúa chính ở nước ta?</a:t>
            </a:r>
          </a:p>
        </p:txBody>
      </p:sp>
      <p:sp>
        <p:nvSpPr>
          <p:cNvPr id="12" name="Line Callout 1 11">
            <a:extLst>
              <a:ext uri="{FF2B5EF4-FFF2-40B4-BE49-F238E27FC236}">
                <a16:creationId xmlns:a16="http://schemas.microsoft.com/office/drawing/2014/main" xmlns="" id="{0DB863C4-26F5-44A6-97D3-991F75E526E0}"/>
              </a:ext>
            </a:extLst>
          </p:cNvPr>
          <p:cNvSpPr>
            <a:spLocks/>
          </p:cNvSpPr>
          <p:nvPr/>
        </p:nvSpPr>
        <p:spPr bwMode="auto">
          <a:xfrm>
            <a:off x="7315201" y="457200"/>
            <a:ext cx="3193773" cy="762000"/>
          </a:xfrm>
          <a:prstGeom prst="borderCallout1">
            <a:avLst>
              <a:gd name="adj1" fmla="val 48043"/>
              <a:gd name="adj2" fmla="val -719"/>
              <a:gd name="adj3" fmla="val 107509"/>
              <a:gd name="adj4" fmla="val -147762"/>
            </a:avLst>
          </a:prstGeom>
          <a:gradFill rotWithShape="1">
            <a:gsLst>
              <a:gs pos="0">
                <a:srgbClr val="CC99FF"/>
              </a:gs>
              <a:gs pos="50000">
                <a:srgbClr val="FFFFFF"/>
              </a:gs>
              <a:gs pos="100000">
                <a:srgbClr val="CC99FF"/>
              </a:gs>
            </a:gsLst>
            <a:lin ang="5400000" scaled="1"/>
          </a:gradFill>
          <a:ln w="38100" algn="ctr">
            <a:solidFill>
              <a:srgbClr val="FF0000"/>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i="1">
                <a:latin typeface="Times New Roman" panose="02020603050405020304" pitchFamily="18" charset="0"/>
                <a:cs typeface="Times New Roman" panose="02020603050405020304" pitchFamily="18" charset="0"/>
              </a:rPr>
              <a:t>Vùng đồng bằng sông Hồng</a:t>
            </a:r>
          </a:p>
        </p:txBody>
      </p:sp>
      <p:sp>
        <p:nvSpPr>
          <p:cNvPr id="13" name="Line Callout 1 12">
            <a:extLst>
              <a:ext uri="{FF2B5EF4-FFF2-40B4-BE49-F238E27FC236}">
                <a16:creationId xmlns:a16="http://schemas.microsoft.com/office/drawing/2014/main" xmlns="" id="{35C53F34-312A-41CF-B636-A4F7E1B9E090}"/>
              </a:ext>
            </a:extLst>
          </p:cNvPr>
          <p:cNvSpPr>
            <a:spLocks/>
          </p:cNvSpPr>
          <p:nvPr/>
        </p:nvSpPr>
        <p:spPr bwMode="auto">
          <a:xfrm>
            <a:off x="7162800" y="5638800"/>
            <a:ext cx="3611218" cy="762000"/>
          </a:xfrm>
          <a:prstGeom prst="borderCallout1">
            <a:avLst>
              <a:gd name="adj1" fmla="val 55000"/>
              <a:gd name="adj2" fmla="val -1442"/>
              <a:gd name="adj3" fmla="val 47065"/>
              <a:gd name="adj4" fmla="val -139755"/>
            </a:avLst>
          </a:prstGeom>
          <a:gradFill rotWithShape="1">
            <a:gsLst>
              <a:gs pos="0">
                <a:srgbClr val="CC99FF"/>
              </a:gs>
              <a:gs pos="50000">
                <a:srgbClr val="FFFFFF"/>
              </a:gs>
              <a:gs pos="100000">
                <a:srgbClr val="CC99FF"/>
              </a:gs>
            </a:gsLst>
            <a:lin ang="5400000" scaled="1"/>
          </a:gradFill>
          <a:ln w="38100" algn="ctr">
            <a:solidFill>
              <a:srgbClr val="FF0000"/>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i="1">
                <a:latin typeface="Times New Roman" panose="02020603050405020304" pitchFamily="18" charset="0"/>
                <a:cs typeface="Times New Roman" panose="02020603050405020304" pitchFamily="18" charset="0"/>
              </a:rPr>
              <a:t>Vùng đồng bằng sông Cửu Long</a:t>
            </a:r>
            <a:endParaRPr lang="en-US" altLang="en-US" sz="2400" b="1" i="1"/>
          </a:p>
        </p:txBody>
      </p:sp>
    </p:spTree>
    <p:custDataLst>
      <p:tags r:id="rId1"/>
    </p:custData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box(in)">
                                      <p:cBhvr>
                                        <p:cTn id="7" dur="2000"/>
                                        <p:tgtEl>
                                          <p:spTgt spid="2560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ox(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a:extLst>
              <a:ext uri="{FF2B5EF4-FFF2-40B4-BE49-F238E27FC236}">
                <a16:creationId xmlns:a16="http://schemas.microsoft.com/office/drawing/2014/main" xmlns="" id="{0221DF36-0FBA-444F-84F5-21D069B8D513}"/>
              </a:ext>
            </a:extLst>
          </p:cNvPr>
          <p:cNvSpPr txBox="1">
            <a:spLocks noChangeArrowheads="1"/>
          </p:cNvSpPr>
          <p:nvPr/>
        </p:nvSpPr>
        <p:spPr bwMode="auto">
          <a:xfrm>
            <a:off x="2514600" y="3124201"/>
            <a:ext cx="685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latin typeface="Arial" panose="020B0604020202020204" pitchFamily="34" charset="0"/>
            </a:endParaRPr>
          </a:p>
        </p:txBody>
      </p:sp>
      <p:sp>
        <p:nvSpPr>
          <p:cNvPr id="29699" name="Text Box 3">
            <a:extLst>
              <a:ext uri="{FF2B5EF4-FFF2-40B4-BE49-F238E27FC236}">
                <a16:creationId xmlns:a16="http://schemas.microsoft.com/office/drawing/2014/main" xmlns="" id="{28AED6B0-6161-4055-BE5D-FE3EA6410FE0}"/>
              </a:ext>
            </a:extLst>
          </p:cNvPr>
          <p:cNvSpPr txBox="1">
            <a:spLocks noChangeArrowheads="1"/>
          </p:cNvSpPr>
          <p:nvPr/>
        </p:nvSpPr>
        <p:spPr bwMode="auto">
          <a:xfrm>
            <a:off x="3200400" y="5486401"/>
            <a:ext cx="723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latin typeface="Arial" panose="020B0604020202020204" pitchFamily="34" charset="0"/>
                <a:sym typeface="Wingdings" panose="05000000000000000000" pitchFamily="2" charset="2"/>
              </a:rPr>
              <a:t>                 </a:t>
            </a:r>
            <a:endParaRPr lang="en-US" altLang="en-US" sz="2400" b="1">
              <a:solidFill>
                <a:srgbClr val="0000CC"/>
              </a:solidFill>
              <a:latin typeface="Arial" panose="020B0604020202020204" pitchFamily="34" charset="0"/>
            </a:endParaRPr>
          </a:p>
        </p:txBody>
      </p:sp>
      <p:sp>
        <p:nvSpPr>
          <p:cNvPr id="29700" name="Text Box 4">
            <a:extLst>
              <a:ext uri="{FF2B5EF4-FFF2-40B4-BE49-F238E27FC236}">
                <a16:creationId xmlns:a16="http://schemas.microsoft.com/office/drawing/2014/main" xmlns="" id="{75FE5A39-CC66-4A24-A05D-E67BB1C76980}"/>
              </a:ext>
            </a:extLst>
          </p:cNvPr>
          <p:cNvSpPr txBox="1">
            <a:spLocks noChangeArrowheads="1"/>
          </p:cNvSpPr>
          <p:nvPr/>
        </p:nvSpPr>
        <p:spPr bwMode="auto">
          <a:xfrm>
            <a:off x="3200400" y="6324601"/>
            <a:ext cx="541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latin typeface="Arial" panose="020B0604020202020204" pitchFamily="34" charset="0"/>
            </a:endParaRPr>
          </a:p>
        </p:txBody>
      </p:sp>
      <p:pic>
        <p:nvPicPr>
          <p:cNvPr id="29701" name="Picture 9" descr="Long%20An_cogioi_2013">
            <a:extLst>
              <a:ext uri="{FF2B5EF4-FFF2-40B4-BE49-F238E27FC236}">
                <a16:creationId xmlns:a16="http://schemas.microsoft.com/office/drawing/2014/main" xmlns="" id="{F2875594-D99F-4D3D-9D43-B5BAB44E2D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0"/>
            <a:ext cx="6248400" cy="295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1" descr="May%20cay%20NTO%201">
            <a:extLst>
              <a:ext uri="{FF2B5EF4-FFF2-40B4-BE49-F238E27FC236}">
                <a16:creationId xmlns:a16="http://schemas.microsoft.com/office/drawing/2014/main" xmlns="" id="{D4BFBF81-476F-48FD-8C24-E7E7D87444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943600" cy="2971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17" descr="A22_a%20%2811%29">
            <a:extLst>
              <a:ext uri="{FF2B5EF4-FFF2-40B4-BE49-F238E27FC236}">
                <a16:creationId xmlns:a16="http://schemas.microsoft.com/office/drawing/2014/main" xmlns="" id="{8FE930EB-8A03-4374-998A-8D41748643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295776"/>
            <a:ext cx="6019800" cy="2562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AutoShape 23" descr="2Q==">
            <a:extLst>
              <a:ext uri="{FF2B5EF4-FFF2-40B4-BE49-F238E27FC236}">
                <a16:creationId xmlns:a16="http://schemas.microsoft.com/office/drawing/2014/main" xmlns="" id="{DF17C53F-547D-4D6A-A35D-51C531DE3F95}"/>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sp>
        <p:nvSpPr>
          <p:cNvPr id="29705" name="AutoShape 25" descr="2Q==">
            <a:extLst>
              <a:ext uri="{FF2B5EF4-FFF2-40B4-BE49-F238E27FC236}">
                <a16:creationId xmlns:a16="http://schemas.microsoft.com/office/drawing/2014/main" xmlns="" id="{259D1FBA-0AE9-437D-ACEF-93578FDD167B}"/>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p>
        </p:txBody>
      </p:sp>
      <p:pic>
        <p:nvPicPr>
          <p:cNvPr id="29707" name="Picture 4" descr="http://www.baocamau.com.vn/database/newsimg/nam%202012/bao%20xuan%202012/camau2.jpg">
            <a:extLst>
              <a:ext uri="{FF2B5EF4-FFF2-40B4-BE49-F238E27FC236}">
                <a16:creationId xmlns:a16="http://schemas.microsoft.com/office/drawing/2014/main" xmlns="" id="{D01EEEA9-FA2C-44C9-A6EE-472ADC5EEA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799" y="4310062"/>
            <a:ext cx="6172200"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8" name="Rectangle 1">
            <a:extLst>
              <a:ext uri="{FF2B5EF4-FFF2-40B4-BE49-F238E27FC236}">
                <a16:creationId xmlns:a16="http://schemas.microsoft.com/office/drawing/2014/main" xmlns="" id="{EEA03E48-2BF3-44F6-B9B9-7A3BE1DE947E}"/>
              </a:ext>
            </a:extLst>
          </p:cNvPr>
          <p:cNvSpPr>
            <a:spLocks noChangeArrowheads="1"/>
          </p:cNvSpPr>
          <p:nvPr/>
        </p:nvSpPr>
        <p:spPr bwMode="auto">
          <a:xfrm>
            <a:off x="1524000" y="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29709" name="TextBox 13">
            <a:extLst>
              <a:ext uri="{FF2B5EF4-FFF2-40B4-BE49-F238E27FC236}">
                <a16:creationId xmlns:a16="http://schemas.microsoft.com/office/drawing/2014/main" xmlns="" id="{9308A05F-9DFD-40EB-B535-4254241B097C}"/>
              </a:ext>
            </a:extLst>
          </p:cNvPr>
          <p:cNvSpPr txBox="1">
            <a:spLocks noChangeArrowheads="1"/>
          </p:cNvSpPr>
          <p:nvPr/>
        </p:nvSpPr>
        <p:spPr bwMode="auto">
          <a:xfrm>
            <a:off x="172279" y="2971801"/>
            <a:ext cx="11847442" cy="13239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b="1" dirty="0" err="1">
                <a:solidFill>
                  <a:srgbClr val="0000FF"/>
                </a:solidFill>
                <a:latin typeface="Times New Roman" panose="02020603050405020304" pitchFamily="18" charset="0"/>
                <a:cs typeface="Times New Roman" panose="02020603050405020304" pitchFamily="18" charset="0"/>
              </a:rPr>
              <a:t>Việt</a:t>
            </a:r>
            <a:r>
              <a:rPr lang="en-US" altLang="en-US" sz="2000" b="1" dirty="0">
                <a:solidFill>
                  <a:srgbClr val="0000FF"/>
                </a:solidFill>
                <a:latin typeface="Times New Roman" panose="02020603050405020304" pitchFamily="18" charset="0"/>
                <a:cs typeface="Times New Roman" panose="02020603050405020304" pitchFamily="18" charset="0"/>
              </a:rPr>
              <a:t> Nam </a:t>
            </a:r>
            <a:r>
              <a:rPr lang="en-US" altLang="en-US" sz="2000" b="1" dirty="0" err="1">
                <a:solidFill>
                  <a:srgbClr val="0000FF"/>
                </a:solidFill>
                <a:latin typeface="Times New Roman" panose="02020603050405020304" pitchFamily="18" charset="0"/>
                <a:cs typeface="Times New Roman" panose="02020603050405020304" pitchFamily="18" charset="0"/>
              </a:rPr>
              <a:t>từ</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một</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nước</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nhập</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khẩu</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lương</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thực</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đã</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trở</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thành</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nước</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xuất</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khẩu</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gạo</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lớn</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thứ</a:t>
            </a:r>
            <a:r>
              <a:rPr lang="en-US" altLang="en-US" sz="2000" b="1" dirty="0">
                <a:solidFill>
                  <a:srgbClr val="0000FF"/>
                </a:solidFill>
                <a:latin typeface="Times New Roman" panose="02020603050405020304" pitchFamily="18" charset="0"/>
                <a:cs typeface="Times New Roman" panose="02020603050405020304" pitchFamily="18" charset="0"/>
              </a:rPr>
              <a:t> 2 </a:t>
            </a:r>
            <a:r>
              <a:rPr lang="en-US" altLang="en-US" sz="2000" b="1" dirty="0" err="1">
                <a:solidFill>
                  <a:srgbClr val="0000FF"/>
                </a:solidFill>
                <a:latin typeface="Times New Roman" panose="02020603050405020304" pitchFamily="18" charset="0"/>
                <a:cs typeface="Times New Roman" panose="02020603050405020304" pitchFamily="18" charset="0"/>
              </a:rPr>
              <a:t>thế</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giới</a:t>
            </a:r>
            <a:r>
              <a:rPr lang="en-US" altLang="en-US" sz="2000" b="1" dirty="0">
                <a:solidFill>
                  <a:srgbClr val="0000FF"/>
                </a:solidFill>
                <a:latin typeface="Times New Roman" panose="02020603050405020304" pitchFamily="18" charset="0"/>
                <a:cs typeface="Times New Roman" panose="02020603050405020304" pitchFamily="18" charset="0"/>
              </a:rPr>
              <a:t>.</a:t>
            </a:r>
          </a:p>
          <a:p>
            <a:pPr>
              <a:spcBef>
                <a:spcPct val="0"/>
              </a:spcBef>
              <a:buFontTx/>
              <a:buNone/>
            </a:pPr>
            <a:r>
              <a:rPr lang="en-US" altLang="en-US" sz="2000" b="1" dirty="0">
                <a:solidFill>
                  <a:srgbClr val="0000FF"/>
                </a:solidFill>
                <a:latin typeface="Times New Roman" panose="02020603050405020304" pitchFamily="18" charset="0"/>
                <a:cs typeface="Times New Roman" panose="02020603050405020304" pitchFamily="18" charset="0"/>
              </a:rPr>
              <a:t>+ 1986: </a:t>
            </a:r>
            <a:r>
              <a:rPr lang="en-US" altLang="en-US" sz="2000" b="1" dirty="0" err="1">
                <a:solidFill>
                  <a:srgbClr val="0000FF"/>
                </a:solidFill>
                <a:latin typeface="Times New Roman" panose="02020603050405020304" pitchFamily="18" charset="0"/>
                <a:cs typeface="Times New Roman" panose="02020603050405020304" pitchFamily="18" charset="0"/>
              </a:rPr>
              <a:t>nhập</a:t>
            </a:r>
            <a:r>
              <a:rPr lang="en-US" altLang="en-US" sz="2000" b="1" dirty="0">
                <a:solidFill>
                  <a:srgbClr val="0000FF"/>
                </a:solidFill>
                <a:latin typeface="Times New Roman" panose="02020603050405020304" pitchFamily="18" charset="0"/>
                <a:cs typeface="Times New Roman" panose="02020603050405020304" pitchFamily="18" charset="0"/>
              </a:rPr>
              <a:t> 351 </a:t>
            </a:r>
            <a:r>
              <a:rPr lang="en-US" altLang="en-US" sz="2000" b="1" dirty="0" err="1">
                <a:solidFill>
                  <a:srgbClr val="0000FF"/>
                </a:solidFill>
                <a:latin typeface="Times New Roman" panose="02020603050405020304" pitchFamily="18" charset="0"/>
                <a:cs typeface="Times New Roman" panose="02020603050405020304" pitchFamily="18" charset="0"/>
              </a:rPr>
              <a:t>nghìn</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tấn</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gạo</a:t>
            </a:r>
            <a:r>
              <a:rPr lang="en-US" altLang="en-US" sz="2000" b="1" dirty="0">
                <a:solidFill>
                  <a:srgbClr val="0000FF"/>
                </a:solidFill>
                <a:latin typeface="Times New Roman" panose="02020603050405020304" pitchFamily="18" charset="0"/>
                <a:cs typeface="Times New Roman" panose="02020603050405020304" pitchFamily="18" charset="0"/>
              </a:rPr>
              <a:t>.</a:t>
            </a:r>
          </a:p>
          <a:p>
            <a:pPr>
              <a:spcBef>
                <a:spcPct val="0"/>
              </a:spcBef>
              <a:buFontTx/>
              <a:buNone/>
            </a:pPr>
            <a:r>
              <a:rPr lang="en-US" altLang="en-US" sz="2000" b="1" dirty="0">
                <a:solidFill>
                  <a:srgbClr val="0000FF"/>
                </a:solidFill>
                <a:latin typeface="Times New Roman" panose="02020603050405020304" pitchFamily="18" charset="0"/>
                <a:cs typeface="Times New Roman" panose="02020603050405020304" pitchFamily="18" charset="0"/>
              </a:rPr>
              <a:t>+ 1988 - 1989: </a:t>
            </a:r>
            <a:r>
              <a:rPr lang="en-US" altLang="en-US" sz="2000" b="1" dirty="0" err="1">
                <a:solidFill>
                  <a:srgbClr val="0000FF"/>
                </a:solidFill>
                <a:latin typeface="Times New Roman" panose="02020603050405020304" pitchFamily="18" charset="0"/>
                <a:cs typeface="Times New Roman" panose="02020603050405020304" pitchFamily="18" charset="0"/>
              </a:rPr>
              <a:t>Bắt</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đầu</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có</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gạo</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xuất</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khẩu</a:t>
            </a:r>
            <a:r>
              <a:rPr lang="en-US" altLang="en-US" sz="2000" b="1" dirty="0">
                <a:solidFill>
                  <a:srgbClr val="0000FF"/>
                </a:solidFill>
                <a:latin typeface="Times New Roman" panose="02020603050405020304" pitchFamily="18" charset="0"/>
                <a:cs typeface="Times New Roman" panose="02020603050405020304" pitchFamily="18" charset="0"/>
              </a:rPr>
              <a:t>.</a:t>
            </a:r>
          </a:p>
          <a:p>
            <a:pPr>
              <a:spcBef>
                <a:spcPct val="0"/>
              </a:spcBef>
              <a:buFontTx/>
              <a:buNone/>
            </a:pPr>
            <a:r>
              <a:rPr lang="en-US" altLang="en-US" sz="2000" b="1" dirty="0">
                <a:solidFill>
                  <a:srgbClr val="0000FF"/>
                </a:solidFill>
                <a:latin typeface="Times New Roman" panose="02020603050405020304" pitchFamily="18" charset="0"/>
                <a:cs typeface="Times New Roman" panose="02020603050405020304" pitchFamily="18" charset="0"/>
              </a:rPr>
              <a:t>+ 2004: </a:t>
            </a:r>
            <a:r>
              <a:rPr lang="en-US" altLang="en-US" sz="2000" b="1" dirty="0" err="1">
                <a:solidFill>
                  <a:srgbClr val="0000FF"/>
                </a:solidFill>
                <a:latin typeface="Times New Roman" panose="02020603050405020304" pitchFamily="18" charset="0"/>
                <a:cs typeface="Times New Roman" panose="02020603050405020304" pitchFamily="18" charset="0"/>
              </a:rPr>
              <a:t>Xuất</a:t>
            </a:r>
            <a:r>
              <a:rPr lang="en-US" altLang="en-US" sz="2000" b="1" dirty="0">
                <a:solidFill>
                  <a:srgbClr val="0000FF"/>
                </a:solidFill>
                <a:latin typeface="Times New Roman" panose="02020603050405020304" pitchFamily="18" charset="0"/>
                <a:cs typeface="Times New Roman" panose="02020603050405020304" pitchFamily="18" charset="0"/>
              </a:rPr>
              <a:t> 3,8 </a:t>
            </a:r>
            <a:r>
              <a:rPr lang="en-US" altLang="en-US" sz="2000" b="1" dirty="0" err="1">
                <a:solidFill>
                  <a:srgbClr val="0000FF"/>
                </a:solidFill>
                <a:latin typeface="Times New Roman" panose="02020603050405020304" pitchFamily="18" charset="0"/>
                <a:cs typeface="Times New Roman" panose="02020603050405020304" pitchFamily="18" charset="0"/>
              </a:rPr>
              <a:t>triệu</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tấn</a:t>
            </a:r>
            <a:r>
              <a:rPr lang="en-US" altLang="en-US" sz="2000" b="1" dirty="0">
                <a:solidFill>
                  <a:srgbClr val="0000FF"/>
                </a:solidFill>
                <a:latin typeface="Times New Roman" panose="02020603050405020304" pitchFamily="18" charset="0"/>
                <a:cs typeface="Times New Roman" panose="02020603050405020304" pitchFamily="18" charset="0"/>
              </a:rPr>
              <a:t> </a:t>
            </a:r>
            <a:r>
              <a:rPr lang="en-US" altLang="en-US" sz="2000" b="1" dirty="0" err="1">
                <a:solidFill>
                  <a:srgbClr val="0000FF"/>
                </a:solidFill>
                <a:latin typeface="Times New Roman" panose="02020603050405020304" pitchFamily="18" charset="0"/>
                <a:cs typeface="Times New Roman" panose="02020603050405020304" pitchFamily="18" charset="0"/>
              </a:rPr>
              <a:t>gạo</a:t>
            </a:r>
            <a:r>
              <a:rPr lang="en-US" altLang="en-US" sz="2000" b="1" dirty="0">
                <a:solidFill>
                  <a:srgbClr val="0000FF"/>
                </a:solidFill>
                <a:latin typeface="Times New Roman" panose="02020603050405020304" pitchFamily="18" charset="0"/>
                <a:cs typeface="Times New Roman" panose="02020603050405020304" pitchFamily="18" charset="0"/>
              </a:rPr>
              <a:t>.</a:t>
            </a:r>
          </a:p>
        </p:txBody>
      </p:sp>
    </p:spTree>
    <p:custDataLst>
      <p:tags r:id="rId1"/>
    </p:custData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9702"/>
                                        </p:tgtEl>
                                        <p:attrNameLst>
                                          <p:attrName>style.visibility</p:attrName>
                                        </p:attrNameLst>
                                      </p:cBhvr>
                                      <p:to>
                                        <p:strVal val="visible"/>
                                      </p:to>
                                    </p:set>
                                    <p:animEffect transition="in" filter="box(in)">
                                      <p:cBhvr>
                                        <p:cTn id="7" dur="2000"/>
                                        <p:tgtEl>
                                          <p:spTgt spid="2970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9701"/>
                                        </p:tgtEl>
                                        <p:attrNameLst>
                                          <p:attrName>style.visibility</p:attrName>
                                        </p:attrNameLst>
                                      </p:cBhvr>
                                      <p:to>
                                        <p:strVal val="visible"/>
                                      </p:to>
                                    </p:set>
                                    <p:animEffect transition="in" filter="box(in)">
                                      <p:cBhvr>
                                        <p:cTn id="12" dur="2000"/>
                                        <p:tgtEl>
                                          <p:spTgt spid="2970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9703"/>
                                        </p:tgtEl>
                                        <p:attrNameLst>
                                          <p:attrName>style.visibility</p:attrName>
                                        </p:attrNameLst>
                                      </p:cBhvr>
                                      <p:to>
                                        <p:strVal val="visible"/>
                                      </p:to>
                                    </p:set>
                                    <p:animEffect transition="in" filter="box(in)">
                                      <p:cBhvr>
                                        <p:cTn id="17" dur="2000"/>
                                        <p:tgtEl>
                                          <p:spTgt spid="2970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9707"/>
                                        </p:tgtEl>
                                        <p:attrNameLst>
                                          <p:attrName>style.visibility</p:attrName>
                                        </p:attrNameLst>
                                      </p:cBhvr>
                                      <p:to>
                                        <p:strVal val="visible"/>
                                      </p:to>
                                    </p:set>
                                    <p:animEffect transition="in" filter="box(in)">
                                      <p:cBhvr>
                                        <p:cTn id="22" dur="2000"/>
                                        <p:tgtEl>
                                          <p:spTgt spid="2970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9709"/>
                                        </p:tgtEl>
                                        <p:attrNameLst>
                                          <p:attrName>style.visibility</p:attrName>
                                        </p:attrNameLst>
                                      </p:cBhvr>
                                      <p:to>
                                        <p:strVal val="visible"/>
                                      </p:to>
                                    </p:set>
                                    <p:animEffect transition="in" filter="box(in)">
                                      <p:cBhvr>
                                        <p:cTn id="27" dur="2000"/>
                                        <p:tgtEl>
                                          <p:spTgt spid="29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1754CE8C-65E5-4156-AB14-5AFA6DB2BA89}"/>
              </a:ext>
            </a:extLst>
          </p:cNvPr>
          <p:cNvSpPr/>
          <p:nvPr/>
        </p:nvSpPr>
        <p:spPr>
          <a:xfrm>
            <a:off x="188686" y="348344"/>
            <a:ext cx="11814628" cy="39188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buFontTx/>
              <a:buChar char="-"/>
            </a:pPr>
            <a:r>
              <a:rPr lang="en-US" sz="3600" b="1" dirty="0" err="1" smtClean="0">
                <a:solidFill>
                  <a:schemeClr val="tx1"/>
                </a:solidFill>
                <a:latin typeface="Times New Roman" panose="02020603050405020304" pitchFamily="18" charset="0"/>
                <a:cs typeface="Times New Roman" panose="02020603050405020304" pitchFamily="18" charset="0"/>
              </a:rPr>
              <a:t>Hai</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vùng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trọng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điểm</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lúa</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lớn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nhất</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là</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Đồng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bằng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sông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a:t>
            </a:r>
            <a:r>
              <a:rPr lang="en-US" sz="3600" b="1" dirty="0" err="1" smtClean="0">
                <a:solidFill>
                  <a:schemeClr val="tx1"/>
                </a:solidFill>
                <a:latin typeface="Times New Roman" panose="02020603050405020304" pitchFamily="18" charset="0"/>
                <a:cs typeface="Times New Roman" panose="02020603050405020304" pitchFamily="18" charset="0"/>
              </a:rPr>
              <a:t>ửu</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a:solidFill>
                  <a:schemeClr val="tx1"/>
                </a:solidFill>
                <a:latin typeface="Times New Roman" panose="02020603050405020304" pitchFamily="18" charset="0"/>
                <a:cs typeface="Times New Roman" panose="02020603050405020304" pitchFamily="18" charset="0"/>
              </a:rPr>
              <a:t>Long </a:t>
            </a:r>
            <a:r>
              <a:rPr lang="en-US" sz="3600" b="1" dirty="0" err="1">
                <a:solidFill>
                  <a:schemeClr val="tx1"/>
                </a:solidFill>
                <a:latin typeface="Times New Roman" panose="02020603050405020304" pitchFamily="18" charset="0"/>
                <a:cs typeface="Times New Roman" panose="02020603050405020304" pitchFamily="18" charset="0"/>
              </a:rPr>
              <a:t>và</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Đồng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bằng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sông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Hồng</a:t>
            </a:r>
            <a:r>
              <a:rPr lang="en-US" sz="3600" b="1" dirty="0" smtClean="0">
                <a:solidFill>
                  <a:schemeClr val="tx1"/>
                </a:solidFill>
                <a:latin typeface="Times New Roman" panose="02020603050405020304" pitchFamily="18" charset="0"/>
                <a:cs typeface="Times New Roman" panose="02020603050405020304" pitchFamily="18" charset="0"/>
              </a:rPr>
              <a:t>.</a:t>
            </a:r>
          </a:p>
          <a:p>
            <a:pPr marL="571500" indent="-571500">
              <a:buFontTx/>
              <a:buChar char="-"/>
            </a:pPr>
            <a:r>
              <a:rPr lang="en-US" altLang="en-US" sz="3600" b="1" dirty="0" err="1">
                <a:solidFill>
                  <a:schemeClr val="tx1"/>
                </a:solidFill>
                <a:latin typeface="Times New Roman" panose="02020603050405020304" pitchFamily="18" charset="0"/>
                <a:cs typeface="Times New Roman" panose="02020603050405020304" pitchFamily="18" charset="0"/>
              </a:rPr>
              <a:t>Việt</a:t>
            </a:r>
            <a:r>
              <a:rPr lang="en-US" altLang="en-US" sz="3600" b="1" dirty="0">
                <a:solidFill>
                  <a:schemeClr val="tx1"/>
                </a:solidFill>
                <a:latin typeface="Times New Roman" panose="02020603050405020304" pitchFamily="18" charset="0"/>
                <a:cs typeface="Times New Roman" panose="02020603050405020304" pitchFamily="18" charset="0"/>
              </a:rPr>
              <a:t> Nam </a:t>
            </a:r>
            <a:r>
              <a:rPr lang="en-US" altLang="en-US" sz="3600" b="1" dirty="0" err="1">
                <a:solidFill>
                  <a:schemeClr val="tx1"/>
                </a:solidFill>
                <a:latin typeface="Times New Roman" panose="02020603050405020304" pitchFamily="18" charset="0"/>
                <a:cs typeface="Times New Roman" panose="02020603050405020304" pitchFamily="18" charset="0"/>
              </a:rPr>
              <a:t>từ</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một</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nước</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nhập</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khẩu</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lương</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thực</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đã</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trở</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thành</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smtClean="0">
                <a:solidFill>
                  <a:schemeClr val="tx1"/>
                </a:solidFill>
                <a:latin typeface="Times New Roman" panose="02020603050405020304" pitchFamily="18" charset="0"/>
                <a:cs typeface="Times New Roman" panose="02020603050405020304" pitchFamily="18" charset="0"/>
              </a:rPr>
              <a:t>1 </a:t>
            </a:r>
            <a:r>
              <a:rPr lang="en-US" altLang="en-US" sz="3600" b="1" dirty="0" err="1" smtClean="0">
                <a:solidFill>
                  <a:schemeClr val="tx1"/>
                </a:solidFill>
                <a:latin typeface="Times New Roman" panose="02020603050405020304" pitchFamily="18" charset="0"/>
                <a:cs typeface="Times New Roman" panose="02020603050405020304" pitchFamily="18" charset="0"/>
              </a:rPr>
              <a:t>trong</a:t>
            </a:r>
            <a:r>
              <a:rPr lang="en-US" altLang="en-US" sz="3600" b="1" dirty="0" smtClean="0">
                <a:solidFill>
                  <a:schemeClr val="tx1"/>
                </a:solidFill>
                <a:latin typeface="Times New Roman" panose="02020603050405020304" pitchFamily="18" charset="0"/>
                <a:cs typeface="Times New Roman" panose="02020603050405020304" pitchFamily="18" charset="0"/>
              </a:rPr>
              <a:t> 3 </a:t>
            </a:r>
            <a:r>
              <a:rPr lang="en-US" altLang="en-US" sz="3600" b="1" dirty="0" err="1" smtClean="0">
                <a:solidFill>
                  <a:schemeClr val="tx1"/>
                </a:solidFill>
                <a:latin typeface="Times New Roman" panose="02020603050405020304" pitchFamily="18" charset="0"/>
                <a:cs typeface="Times New Roman" panose="02020603050405020304" pitchFamily="18" charset="0"/>
              </a:rPr>
              <a:t>nước</a:t>
            </a:r>
            <a:r>
              <a:rPr lang="en-US" altLang="en-US" sz="3600" b="1" dirty="0" smtClean="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xuất</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khẩu</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smtClean="0">
                <a:solidFill>
                  <a:schemeClr val="tx1"/>
                </a:solidFill>
                <a:latin typeface="Times New Roman" panose="02020603050405020304" pitchFamily="18" charset="0"/>
                <a:cs typeface="Times New Roman" panose="02020603050405020304" pitchFamily="18" charset="0"/>
              </a:rPr>
              <a:t>gạo</a:t>
            </a:r>
            <a:r>
              <a:rPr lang="en-US" altLang="en-US" sz="3600" b="1" dirty="0">
                <a:solidFill>
                  <a:schemeClr val="tx1"/>
                </a:solidFill>
                <a:latin typeface="Times New Roman" panose="02020603050405020304" pitchFamily="18" charset="0"/>
                <a:cs typeface="Times New Roman" panose="02020603050405020304" pitchFamily="18" charset="0"/>
              </a:rPr>
              <a:t> </a:t>
            </a:r>
            <a:r>
              <a:rPr lang="en-US" altLang="en-US" sz="3600" b="1" dirty="0" err="1" smtClean="0">
                <a:solidFill>
                  <a:schemeClr val="tx1"/>
                </a:solidFill>
                <a:latin typeface="Times New Roman" panose="02020603050405020304" pitchFamily="18" charset="0"/>
                <a:cs typeface="Times New Roman" panose="02020603050405020304" pitchFamily="18" charset="0"/>
              </a:rPr>
              <a:t>đứng</a:t>
            </a:r>
            <a:r>
              <a:rPr lang="en-US" altLang="en-US" sz="3600" b="1" dirty="0" smtClean="0">
                <a:solidFill>
                  <a:schemeClr val="tx1"/>
                </a:solidFill>
                <a:latin typeface="Times New Roman" panose="02020603050405020304" pitchFamily="18" charset="0"/>
                <a:cs typeface="Times New Roman" panose="02020603050405020304" pitchFamily="18" charset="0"/>
              </a:rPr>
              <a:t> </a:t>
            </a:r>
            <a:r>
              <a:rPr lang="en-US" altLang="en-US" sz="3600" b="1" dirty="0" err="1" smtClean="0">
                <a:solidFill>
                  <a:schemeClr val="tx1"/>
                </a:solidFill>
                <a:latin typeface="Times New Roman" panose="02020603050405020304" pitchFamily="18" charset="0"/>
                <a:cs typeface="Times New Roman" panose="02020603050405020304" pitchFamily="18" charset="0"/>
              </a:rPr>
              <a:t>đầu</a:t>
            </a:r>
            <a:r>
              <a:rPr lang="en-US" altLang="en-US" sz="3600" b="1" dirty="0" smtClean="0">
                <a:solidFill>
                  <a:schemeClr val="tx1"/>
                </a:solidFill>
                <a:latin typeface="Times New Roman" panose="02020603050405020304" pitchFamily="18" charset="0"/>
                <a:cs typeface="Times New Roman" panose="02020603050405020304" pitchFamily="18" charset="0"/>
              </a:rPr>
              <a:t> </a:t>
            </a:r>
            <a:r>
              <a:rPr lang="en-US" altLang="en-US" sz="3600" b="1" dirty="0" err="1" smtClean="0">
                <a:solidFill>
                  <a:schemeClr val="tx1"/>
                </a:solidFill>
                <a:latin typeface="Times New Roman" panose="02020603050405020304" pitchFamily="18" charset="0"/>
                <a:cs typeface="Times New Roman" panose="02020603050405020304" pitchFamily="18" charset="0"/>
              </a:rPr>
              <a:t>thế</a:t>
            </a:r>
            <a:r>
              <a:rPr lang="en-US" altLang="en-US" sz="3600" b="1" dirty="0" smtClean="0">
                <a:solidFill>
                  <a:schemeClr val="tx1"/>
                </a:solidFill>
                <a:latin typeface="Times New Roman" panose="02020603050405020304" pitchFamily="18" charset="0"/>
                <a:cs typeface="Times New Roman" panose="02020603050405020304" pitchFamily="18" charset="0"/>
              </a:rPr>
              <a:t> </a:t>
            </a:r>
            <a:r>
              <a:rPr lang="en-US" altLang="en-US" sz="3600" b="1" dirty="0" err="1">
                <a:solidFill>
                  <a:schemeClr val="tx1"/>
                </a:solidFill>
                <a:latin typeface="Times New Roman" panose="02020603050405020304" pitchFamily="18" charset="0"/>
                <a:cs typeface="Times New Roman" panose="02020603050405020304" pitchFamily="18" charset="0"/>
              </a:rPr>
              <a:t>giới</a:t>
            </a:r>
            <a:r>
              <a:rPr lang="en-US" altLang="en-US" sz="3600" b="1" dirty="0">
                <a:solidFill>
                  <a:schemeClr val="tx1"/>
                </a:solidFill>
                <a:latin typeface="Times New Roman" panose="02020603050405020304" pitchFamily="18" charset="0"/>
                <a:cs typeface="Times New Roman" panose="02020603050405020304" pitchFamily="18" charset="0"/>
              </a:rPr>
              <a:t>.</a:t>
            </a:r>
          </a:p>
          <a:p>
            <a:pPr marL="571500" indent="-571500">
              <a:buFontTx/>
              <a:buChar char="-"/>
            </a:pPr>
            <a:endParaRPr lang="en-US" sz="3600" b="1" dirty="0">
              <a:solidFill>
                <a:schemeClr val="tx1"/>
              </a:solidFill>
              <a:latin typeface="Times New Roman" panose="02020603050405020304" pitchFamily="18" charset="0"/>
              <a:cs typeface="Times New Roman" panose="02020603050405020304" pitchFamily="18" charset="0"/>
            </a:endParaRPr>
          </a:p>
          <a:p>
            <a:pPr marL="342900" indent="-342900">
              <a:buFontTx/>
              <a:buChar char="-"/>
            </a:pP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27300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074821" y="834189"/>
            <a:ext cx="8502316" cy="8341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3200" b="1" dirty="0" smtClean="0">
                <a:solidFill>
                  <a:srgbClr val="FF0000"/>
                </a:solidFill>
                <a:latin typeface="Times New Roman" panose="02020603050405020304" pitchFamily="18" charset="0"/>
                <a:cs typeface="Times New Roman" panose="02020603050405020304" pitchFamily="18" charset="0"/>
              </a:rPr>
              <a:t>2. </a:t>
            </a:r>
            <a:r>
              <a:rPr lang="en-US" sz="3200" b="1" dirty="0" err="1" smtClean="0">
                <a:solidFill>
                  <a:srgbClr val="FF0000"/>
                </a:solidFill>
                <a:latin typeface="Times New Roman" panose="02020603050405020304" pitchFamily="18" charset="0"/>
                <a:cs typeface="Times New Roman" panose="02020603050405020304" pitchFamily="18" charset="0"/>
              </a:rPr>
              <a:t>Cây</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Công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Nghiệp</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011771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a:extLst>
              <a:ext uri="{FF2B5EF4-FFF2-40B4-BE49-F238E27FC236}">
                <a16:creationId xmlns:a16="http://schemas.microsoft.com/office/drawing/2014/main" xmlns="" id="{1083A4E0-39E3-46E5-AA8A-DD9B3CA46019}"/>
              </a:ext>
            </a:extLst>
          </p:cNvPr>
          <p:cNvSpPr txBox="1">
            <a:spLocks noChangeArrowheads="1"/>
          </p:cNvSpPr>
          <p:nvPr/>
        </p:nvSpPr>
        <p:spPr bwMode="auto">
          <a:xfrm>
            <a:off x="331305" y="0"/>
            <a:ext cx="11767930" cy="400110"/>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wrap="square">
            <a:spAutoFit/>
          </a:bodyPr>
          <a:lstStyle/>
          <a:p>
            <a:pPr eaLnBrk="1" hangingPunct="1">
              <a:spcBef>
                <a:spcPct val="50000"/>
              </a:spcBef>
              <a:defRPr/>
            </a:pPr>
            <a:r>
              <a:rPr lang="en-US" sz="2000" b="1">
                <a:solidFill>
                  <a:srgbClr val="0070C0"/>
                </a:solidFill>
                <a:latin typeface="Times New Roman" panose="02020603050405020304" pitchFamily="18" charset="0"/>
                <a:cs typeface="Times New Roman" panose="02020603050405020304" pitchFamily="18" charset="0"/>
              </a:rPr>
              <a:t>Bảng 8.3. các cây công nghiệp chủ yếu và các vùng phân bố chính. </a:t>
            </a:r>
            <a:r>
              <a:rPr lang="en-US" sz="2000" b="1">
                <a:solidFill>
                  <a:srgbClr val="FF0000"/>
                </a:solidFill>
                <a:latin typeface="Times New Roman" panose="02020603050405020304" pitchFamily="18" charset="0"/>
                <a:cs typeface="Times New Roman" panose="02020603050405020304" pitchFamily="18" charset="0"/>
              </a:rPr>
              <a:t>X ( trồng nhiều ) xx ( trồng nhiều nhất )</a:t>
            </a:r>
          </a:p>
        </p:txBody>
      </p:sp>
      <p:graphicFrame>
        <p:nvGraphicFramePr>
          <p:cNvPr id="40127" name="Group 191">
            <a:extLst>
              <a:ext uri="{FF2B5EF4-FFF2-40B4-BE49-F238E27FC236}">
                <a16:creationId xmlns:a16="http://schemas.microsoft.com/office/drawing/2014/main" xmlns="" id="{6D936FF7-3B6B-47A0-9606-9EF936DC7CE1}"/>
              </a:ext>
            </a:extLst>
          </p:cNvPr>
          <p:cNvGraphicFramePr>
            <a:graphicFrameLocks noGrp="1"/>
          </p:cNvGraphicFramePr>
          <p:nvPr>
            <p:extLst>
              <p:ext uri="{D42A27DB-BD31-4B8C-83A1-F6EECF244321}">
                <p14:modId xmlns:p14="http://schemas.microsoft.com/office/powerpoint/2010/main" val="833467647"/>
              </p:ext>
            </p:extLst>
          </p:nvPr>
        </p:nvGraphicFramePr>
        <p:xfrm>
          <a:off x="185532" y="503583"/>
          <a:ext cx="11675164" cy="6309308"/>
        </p:xfrm>
        <a:graphic>
          <a:graphicData uri="http://schemas.openxmlformats.org/drawingml/2006/table">
            <a:tbl>
              <a:tblPr/>
              <a:tblGrid>
                <a:gridCol w="1060189">
                  <a:extLst>
                    <a:ext uri="{9D8B030D-6E8A-4147-A177-3AD203B41FA5}">
                      <a16:colId xmlns:a16="http://schemas.microsoft.com/office/drawing/2014/main" xmlns="" val="20000"/>
                    </a:ext>
                  </a:extLst>
                </a:gridCol>
                <a:gridCol w="1589975">
                  <a:extLst>
                    <a:ext uri="{9D8B030D-6E8A-4147-A177-3AD203B41FA5}">
                      <a16:colId xmlns:a16="http://schemas.microsoft.com/office/drawing/2014/main" xmlns="" val="20001"/>
                    </a:ext>
                  </a:extLst>
                </a:gridCol>
                <a:gridCol w="1427011">
                  <a:extLst>
                    <a:ext uri="{9D8B030D-6E8A-4147-A177-3AD203B41FA5}">
                      <a16:colId xmlns:a16="http://schemas.microsoft.com/office/drawing/2014/main" xmlns="" val="20002"/>
                    </a:ext>
                  </a:extLst>
                </a:gridCol>
                <a:gridCol w="1427011">
                  <a:extLst>
                    <a:ext uri="{9D8B030D-6E8A-4147-A177-3AD203B41FA5}">
                      <a16:colId xmlns:a16="http://schemas.microsoft.com/office/drawing/2014/main" xmlns="" val="20003"/>
                    </a:ext>
                  </a:extLst>
                </a:gridCol>
                <a:gridCol w="1223153">
                  <a:extLst>
                    <a:ext uri="{9D8B030D-6E8A-4147-A177-3AD203B41FA5}">
                      <a16:colId xmlns:a16="http://schemas.microsoft.com/office/drawing/2014/main" xmlns="" val="20004"/>
                    </a:ext>
                  </a:extLst>
                </a:gridCol>
                <a:gridCol w="1223153">
                  <a:extLst>
                    <a:ext uri="{9D8B030D-6E8A-4147-A177-3AD203B41FA5}">
                      <a16:colId xmlns:a16="http://schemas.microsoft.com/office/drawing/2014/main" xmlns="" val="20005"/>
                    </a:ext>
                  </a:extLst>
                </a:gridCol>
                <a:gridCol w="1325083">
                  <a:extLst>
                    <a:ext uri="{9D8B030D-6E8A-4147-A177-3AD203B41FA5}">
                      <a16:colId xmlns:a16="http://schemas.microsoft.com/office/drawing/2014/main" xmlns="" val="20006"/>
                    </a:ext>
                  </a:extLst>
                </a:gridCol>
                <a:gridCol w="1197671">
                  <a:extLst>
                    <a:ext uri="{9D8B030D-6E8A-4147-A177-3AD203B41FA5}">
                      <a16:colId xmlns:a16="http://schemas.microsoft.com/office/drawing/2014/main" xmlns="" val="20007"/>
                    </a:ext>
                  </a:extLst>
                </a:gridCol>
                <a:gridCol w="1201918">
                  <a:extLst>
                    <a:ext uri="{9D8B030D-6E8A-4147-A177-3AD203B41FA5}">
                      <a16:colId xmlns:a16="http://schemas.microsoft.com/office/drawing/2014/main" xmlns="" val="20008"/>
                    </a:ext>
                  </a:extLst>
                </a:gridCol>
              </a:tblGrid>
              <a:tr h="1607940">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Vùng</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Các</a:t>
                      </a:r>
                      <a:endPar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Loại</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cây</a:t>
                      </a:r>
                      <a:endPar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Công</a:t>
                      </a: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a:t>
                      </a: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nghiệp</a:t>
                      </a:r>
                      <a:endPar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33CC"/>
                          </a:solidFill>
                          <a:effectLst/>
                          <a:latin typeface="Times New Roman" panose="02020603050405020304" pitchFamily="18" charset="0"/>
                          <a:cs typeface="Times New Roman" panose="02020603050405020304" pitchFamily="18" charset="0"/>
                        </a:rPr>
                        <a:t>Trung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33CC"/>
                          </a:solidFill>
                          <a:effectLst/>
                          <a:latin typeface="Times New Roman" panose="02020603050405020304" pitchFamily="18" charset="0"/>
                          <a:cs typeface="Times New Roman" panose="02020603050405020304" pitchFamily="18" charset="0"/>
                        </a:rPr>
                        <a:t>Du và</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33CC"/>
                          </a:solidFill>
                          <a:effectLst/>
                          <a:latin typeface="Times New Roman" panose="02020603050405020304" pitchFamily="18" charset="0"/>
                          <a:cs typeface="Times New Roman" panose="02020603050405020304" pitchFamily="18" charset="0"/>
                        </a:rPr>
                        <a:t>Miền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33CC"/>
                          </a:solidFill>
                          <a:effectLst/>
                          <a:latin typeface="Times New Roman" panose="02020603050405020304" pitchFamily="18" charset="0"/>
                          <a:cs typeface="Times New Roman" panose="02020603050405020304" pitchFamily="18" charset="0"/>
                        </a:rPr>
                        <a:t>Núi</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33CC"/>
                          </a:solidFill>
                          <a:effectLst/>
                          <a:latin typeface="Times New Roman" panose="02020603050405020304" pitchFamily="18" charset="0"/>
                          <a:cs typeface="Times New Roman" panose="02020603050405020304" pitchFamily="18" charset="0"/>
                        </a:rPr>
                        <a:t>Bắc bộ</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33CC"/>
                          </a:solidFill>
                          <a:effectLst/>
                          <a:latin typeface="Times New Roman" panose="02020603050405020304" pitchFamily="18" charset="0"/>
                          <a:cs typeface="Times New Roman" panose="02020603050405020304" pitchFamily="18" charset="0"/>
                        </a:rPr>
                        <a:t>Đồng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33CC"/>
                          </a:solidFill>
                          <a:effectLst/>
                          <a:latin typeface="Times New Roman" panose="02020603050405020304" pitchFamily="18" charset="0"/>
                          <a:cs typeface="Times New Roman" panose="02020603050405020304" pitchFamily="18" charset="0"/>
                        </a:rPr>
                        <a:t>Bằng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33CC"/>
                          </a:solidFill>
                          <a:effectLst/>
                          <a:latin typeface="Times New Roman" panose="02020603050405020304" pitchFamily="18" charset="0"/>
                          <a:cs typeface="Times New Roman" panose="02020603050405020304" pitchFamily="18" charset="0"/>
                        </a:rPr>
                        <a:t>Sông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33CC"/>
                          </a:solidFill>
                          <a:effectLst/>
                          <a:latin typeface="Times New Roman" panose="02020603050405020304" pitchFamily="18" charset="0"/>
                          <a:cs typeface="Times New Roman" panose="02020603050405020304" pitchFamily="18" charset="0"/>
                        </a:rPr>
                        <a:t>Hồng</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a:ln>
                          <a:noFill/>
                        </a:ln>
                        <a:solidFill>
                          <a:srgbClr val="0033CC"/>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33CC"/>
                          </a:solidFill>
                          <a:effectLst/>
                          <a:latin typeface="Times New Roman" panose="02020603050405020304" pitchFamily="18" charset="0"/>
                          <a:cs typeface="Times New Roman" panose="02020603050405020304" pitchFamily="18" charset="0"/>
                        </a:rPr>
                        <a:t>Bắc</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33CC"/>
                          </a:solidFill>
                          <a:effectLst/>
                          <a:latin typeface="Times New Roman" panose="02020603050405020304" pitchFamily="18" charset="0"/>
                          <a:cs typeface="Times New Roman" panose="02020603050405020304" pitchFamily="18" charset="0"/>
                        </a:rPr>
                        <a:t>Trung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33CC"/>
                          </a:solidFill>
                          <a:effectLst/>
                          <a:latin typeface="Times New Roman" panose="02020603050405020304" pitchFamily="18" charset="0"/>
                          <a:cs typeface="Times New Roman" panose="02020603050405020304" pitchFamily="18" charset="0"/>
                        </a:rPr>
                        <a:t>Bộ</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33CC"/>
                          </a:solidFill>
                          <a:effectLst/>
                          <a:latin typeface="Times New Roman" panose="02020603050405020304" pitchFamily="18" charset="0"/>
                          <a:cs typeface="Times New Roman" panose="02020603050405020304" pitchFamily="18" charset="0"/>
                        </a:rPr>
                        <a:t>Duyên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33CC"/>
                          </a:solidFill>
                          <a:effectLst/>
                          <a:latin typeface="Times New Roman" panose="02020603050405020304" pitchFamily="18" charset="0"/>
                          <a:cs typeface="Times New Roman" panose="02020603050405020304" pitchFamily="18" charset="0"/>
                        </a:rPr>
                        <a:t>Hải</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33CC"/>
                          </a:solidFill>
                          <a:effectLst/>
                          <a:latin typeface="Times New Roman" panose="02020603050405020304" pitchFamily="18" charset="0"/>
                          <a:cs typeface="Times New Roman" panose="02020603050405020304" pitchFamily="18" charset="0"/>
                        </a:rPr>
                        <a:t>Nam</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33CC"/>
                          </a:solidFill>
                          <a:effectLst/>
                          <a:latin typeface="Times New Roman" panose="02020603050405020304" pitchFamily="18" charset="0"/>
                          <a:cs typeface="Times New Roman" panose="02020603050405020304" pitchFamily="18" charset="0"/>
                        </a:rPr>
                        <a:t>Trung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33CC"/>
                          </a:solidFill>
                          <a:effectLst/>
                          <a:latin typeface="Times New Roman" panose="02020603050405020304" pitchFamily="18" charset="0"/>
                          <a:cs typeface="Times New Roman" panose="02020603050405020304" pitchFamily="18" charset="0"/>
                        </a:rPr>
                        <a:t>Bộ</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33CC"/>
                          </a:solidFill>
                          <a:effectLst/>
                          <a:latin typeface="Times New Roman" panose="02020603050405020304" pitchFamily="18" charset="0"/>
                          <a:cs typeface="Times New Roman" panose="02020603050405020304" pitchFamily="18" charset="0"/>
                        </a:rPr>
                        <a:t>Tây</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33CC"/>
                          </a:solidFill>
                          <a:effectLst/>
                          <a:latin typeface="Times New Roman" panose="02020603050405020304" pitchFamily="18" charset="0"/>
                          <a:cs typeface="Times New Roman" panose="02020603050405020304" pitchFamily="18" charset="0"/>
                        </a:rPr>
                        <a:t>Nguyên</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33CC"/>
                          </a:solidFill>
                          <a:effectLst/>
                          <a:latin typeface="Times New Roman" panose="02020603050405020304" pitchFamily="18" charset="0"/>
                          <a:cs typeface="Times New Roman" panose="02020603050405020304" pitchFamily="18" charset="0"/>
                        </a:rPr>
                        <a:t>Đông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33CC"/>
                          </a:solidFill>
                          <a:effectLst/>
                          <a:latin typeface="Times New Roman" panose="02020603050405020304" pitchFamily="18" charset="0"/>
                          <a:cs typeface="Times New Roman" panose="02020603050405020304" pitchFamily="18" charset="0"/>
                        </a:rPr>
                        <a:t>Nam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33CC"/>
                          </a:solidFill>
                          <a:effectLst/>
                          <a:latin typeface="Times New Roman" panose="02020603050405020304" pitchFamily="18" charset="0"/>
                          <a:cs typeface="Times New Roman" panose="02020603050405020304" pitchFamily="18" charset="0"/>
                        </a:rPr>
                        <a:t>Bộ</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33CC"/>
                          </a:solidFill>
                          <a:effectLst/>
                          <a:latin typeface="Times New Roman" panose="02020603050405020304" pitchFamily="18" charset="0"/>
                          <a:cs typeface="Times New Roman" panose="02020603050405020304" pitchFamily="18" charset="0"/>
                        </a:rPr>
                        <a:t>Đồng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33CC"/>
                          </a:solidFill>
                          <a:effectLst/>
                          <a:latin typeface="Times New Roman" panose="02020603050405020304" pitchFamily="18" charset="0"/>
                          <a:cs typeface="Times New Roman" panose="02020603050405020304" pitchFamily="18" charset="0"/>
                        </a:rPr>
                        <a:t>Bằng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33CC"/>
                          </a:solidFill>
                          <a:effectLst/>
                          <a:latin typeface="Times New Roman" panose="02020603050405020304" pitchFamily="18" charset="0"/>
                          <a:cs typeface="Times New Roman" panose="02020603050405020304" pitchFamily="18" charset="0"/>
                        </a:rPr>
                        <a:t>Sông</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33CC"/>
                          </a:solidFill>
                          <a:effectLst/>
                          <a:latin typeface="Times New Roman" panose="02020603050405020304" pitchFamily="18" charset="0"/>
                          <a:cs typeface="Times New Roman" panose="02020603050405020304" pitchFamily="18" charset="0"/>
                        </a:rPr>
                        <a:t>Cửu</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33CC"/>
                          </a:solidFill>
                          <a:effectLst/>
                          <a:latin typeface="Times New Roman" panose="02020603050405020304" pitchFamily="18" charset="0"/>
                          <a:cs typeface="Times New Roman" panose="02020603050405020304" pitchFamily="18" charset="0"/>
                        </a:rPr>
                        <a:t>Long</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xmlns="" val="10000"/>
                  </a:ext>
                </a:extLst>
              </a:tr>
              <a:tr h="349549">
                <a:tc row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Cây</a:t>
                      </a:r>
                      <a:endPar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CN </a:t>
                      </a: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hàng</a:t>
                      </a:r>
                      <a:endPar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chemeClr val="tx1"/>
                          </a:solidFill>
                          <a:effectLst/>
                          <a:latin typeface="Times New Roman" panose="02020603050405020304" pitchFamily="18" charset="0"/>
                          <a:cs typeface="Times New Roman" panose="02020603050405020304" pitchFamily="18" charset="0"/>
                        </a:rPr>
                        <a:t>năm</a:t>
                      </a:r>
                      <a:endParaRPr kumimoji="0" lang="en-US"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66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Lạc</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0000"/>
                          </a:solidFill>
                          <a:effectLst/>
                          <a:latin typeface="Arial" charset="0"/>
                          <a:cs typeface="Arial" charset="0"/>
                        </a:rPr>
                        <a:t>X</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0000"/>
                          </a:solidFill>
                          <a:effectLst/>
                          <a:latin typeface="Arial" charset="0"/>
                          <a:cs typeface="Arial" charset="0"/>
                        </a:rPr>
                        <a:t>XX</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0000"/>
                          </a:solidFill>
                          <a:effectLst/>
                          <a:latin typeface="Arial" charset="0"/>
                          <a:cs typeface="Arial" charset="0"/>
                        </a:rPr>
                        <a:t>X</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0000"/>
                          </a:solidFill>
                          <a:effectLst/>
                          <a:latin typeface="Arial" charset="0"/>
                          <a:cs typeface="Arial" charset="0"/>
                        </a:rPr>
                        <a:t>X</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xmlns="" val="10001"/>
                  </a:ext>
                </a:extLst>
              </a:tr>
              <a:tr h="349549">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Đậu tương</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0000"/>
                          </a:solidFill>
                          <a:effectLst/>
                          <a:latin typeface="Arial" charset="0"/>
                          <a:cs typeface="Arial" charset="0"/>
                        </a:rPr>
                        <a:t>X</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0000"/>
                          </a:solidFill>
                          <a:effectLst/>
                          <a:latin typeface="Arial" charset="0"/>
                          <a:cs typeface="Arial" charset="0"/>
                        </a:rPr>
                        <a:t>X</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0000"/>
                          </a:solidFill>
                          <a:effectLst/>
                          <a:latin typeface="Arial" charset="0"/>
                          <a:cs typeface="Arial" charset="0"/>
                        </a:rPr>
                        <a:t>X</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0000"/>
                          </a:solidFill>
                          <a:effectLst/>
                          <a:latin typeface="Arial" charset="0"/>
                          <a:cs typeface="Arial" charset="0"/>
                        </a:rPr>
                        <a:t>XX</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0000"/>
                          </a:solidFill>
                          <a:effectLst/>
                          <a:latin typeface="Arial" charset="0"/>
                          <a:cs typeface="Arial" charset="0"/>
                        </a:rPr>
                        <a:t>X</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xmlns="" val="10002"/>
                  </a:ext>
                </a:extLst>
              </a:tr>
              <a:tr h="349549">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Mía</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0000"/>
                          </a:solidFill>
                          <a:effectLst/>
                          <a:latin typeface="Arial" charset="0"/>
                          <a:cs typeface="Arial" charset="0"/>
                        </a:rPr>
                        <a:t>X</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0000"/>
                          </a:solidFill>
                          <a:effectLst/>
                          <a:latin typeface="Arial" charset="0"/>
                          <a:cs typeface="Arial" charset="0"/>
                        </a:rPr>
                        <a:t>X</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0000"/>
                          </a:solidFill>
                          <a:effectLst/>
                          <a:latin typeface="Arial" charset="0"/>
                          <a:cs typeface="Arial" charset="0"/>
                        </a:rPr>
                        <a:t>X</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0000"/>
                          </a:solidFill>
                          <a:effectLst/>
                          <a:latin typeface="Arial" charset="0"/>
                          <a:cs typeface="Arial" charset="0"/>
                        </a:rPr>
                        <a:t>XX</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xmlns="" val="10003"/>
                  </a:ext>
                </a:extLst>
              </a:tr>
              <a:tr h="349549">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Bông</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0000"/>
                          </a:solidFill>
                          <a:effectLst/>
                          <a:latin typeface="Arial" charset="0"/>
                          <a:cs typeface="Arial" charset="0"/>
                        </a:rPr>
                        <a:t>X</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0000"/>
                          </a:solidFill>
                          <a:effectLst/>
                          <a:latin typeface="Arial" charset="0"/>
                          <a:cs typeface="Arial" charset="0"/>
                        </a:rPr>
                        <a:t>X</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10004"/>
                  </a:ext>
                </a:extLst>
              </a:tr>
              <a:tr h="349549">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Dâu tằm</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0000"/>
                          </a:solidFill>
                          <a:effectLst/>
                          <a:latin typeface="Arial" charset="0"/>
                          <a:cs typeface="Arial" charset="0"/>
                        </a:rPr>
                        <a:t>X</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FF"/>
                    </a:solidFill>
                  </a:tcPr>
                </a:tc>
                <a:extLst>
                  <a:ext uri="{0D108BD9-81ED-4DB2-BD59-A6C34878D82A}">
                    <a16:rowId xmlns:a16="http://schemas.microsoft.com/office/drawing/2014/main" xmlns="" val="10005"/>
                  </a:ext>
                </a:extLst>
              </a:tr>
              <a:tr h="349549">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Thuốc lá</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0000"/>
                          </a:solidFill>
                          <a:effectLst/>
                          <a:latin typeface="Arial" charset="0"/>
                          <a:cs typeface="Arial" charset="0"/>
                        </a:rPr>
                        <a:t>X</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xmlns="" val="10006"/>
                  </a:ext>
                </a:extLst>
              </a:tr>
              <a:tr h="664146">
                <a:tc rowSpan="6">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Cây CN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lâu năm</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66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Cà phê</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0000"/>
                          </a:solidFill>
                          <a:effectLst/>
                          <a:latin typeface="Arial" charset="0"/>
                          <a:cs typeface="Arial" charset="0"/>
                        </a:rPr>
                        <a:t>XX</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0000"/>
                          </a:solidFill>
                          <a:effectLst/>
                          <a:latin typeface="Arial" charset="0"/>
                          <a:cs typeface="Arial" charset="0"/>
                        </a:rPr>
                        <a:t>X</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7"/>
                  </a:ext>
                </a:extLst>
              </a:tr>
              <a:tr h="349549">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Cao su</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0000"/>
                          </a:solidFill>
                          <a:effectLst/>
                          <a:latin typeface="Arial" charset="0"/>
                          <a:cs typeface="Arial" charset="0"/>
                        </a:rPr>
                        <a:t>X</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0000"/>
                          </a:solidFill>
                          <a:effectLst/>
                          <a:latin typeface="Arial" charset="0"/>
                          <a:cs typeface="Arial" charset="0"/>
                        </a:rPr>
                        <a:t>XX</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2990112297"/>
                  </a:ext>
                </a:extLst>
              </a:tr>
              <a:tr h="349549">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Hồ tiêu</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0000"/>
                          </a:solidFill>
                          <a:effectLst/>
                          <a:latin typeface="Arial" charset="0"/>
                          <a:cs typeface="Arial" charset="0"/>
                        </a:rPr>
                        <a:t>X</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0000"/>
                          </a:solidFill>
                          <a:effectLst/>
                          <a:latin typeface="Arial" charset="0"/>
                          <a:cs typeface="Arial" charset="0"/>
                        </a:rPr>
                        <a:t>X</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0000"/>
                          </a:solidFill>
                          <a:effectLst/>
                          <a:latin typeface="Arial" charset="0"/>
                          <a:cs typeface="Arial" charset="0"/>
                        </a:rPr>
                        <a:t>X</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0000"/>
                          </a:solidFill>
                          <a:effectLst/>
                          <a:latin typeface="Arial" charset="0"/>
                          <a:cs typeface="Arial" charset="0"/>
                        </a:rPr>
                        <a:t>XX</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CCFF"/>
                    </a:solidFill>
                  </a:tcPr>
                </a:tc>
                <a:extLst>
                  <a:ext uri="{0D108BD9-81ED-4DB2-BD59-A6C34878D82A}">
                    <a16:rowId xmlns:a16="http://schemas.microsoft.com/office/drawing/2014/main" xmlns="" val="10008"/>
                  </a:ext>
                </a:extLst>
              </a:tr>
              <a:tr h="320420">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cs typeface="Arial" charset="0"/>
                        </a:rPr>
                        <a:t>Điều</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0000"/>
                          </a:solidFill>
                          <a:effectLst/>
                          <a:latin typeface="Arial" charset="0"/>
                          <a:cs typeface="Arial" charset="0"/>
                        </a:rPr>
                        <a:t>X</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0000"/>
                          </a:solidFill>
                          <a:effectLst/>
                          <a:latin typeface="Arial" charset="0"/>
                          <a:cs typeface="Arial" charset="0"/>
                        </a:rPr>
                        <a:t>X</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0000"/>
                          </a:solidFill>
                          <a:effectLst/>
                          <a:latin typeface="Arial" charset="0"/>
                          <a:cs typeface="Arial" charset="0"/>
                        </a:rPr>
                        <a:t>XX</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xmlns="" val="10009"/>
                  </a:ext>
                </a:extLst>
              </a:tr>
              <a:tr h="320420">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cs typeface="Arial" charset="0"/>
                        </a:rPr>
                        <a:t>Dừa</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0000"/>
                          </a:solidFill>
                          <a:effectLst/>
                          <a:latin typeface="Arial" charset="0"/>
                          <a:cs typeface="Arial" charset="0"/>
                        </a:rPr>
                        <a:t>X</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0000"/>
                          </a:solidFill>
                          <a:effectLst/>
                          <a:latin typeface="Arial" charset="0"/>
                          <a:cs typeface="Arial" charset="0"/>
                        </a:rPr>
                        <a:t>XX</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xmlns="" val="10010"/>
                  </a:ext>
                </a:extLst>
              </a:tr>
              <a:tr h="320420">
                <a:tc v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cs typeface="Arial" charset="0"/>
                        </a:rPr>
                        <a:t>Chè</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0000"/>
                          </a:solidFill>
                          <a:effectLst/>
                          <a:latin typeface="Arial" charset="0"/>
                          <a:cs typeface="Arial" charset="0"/>
                        </a:rPr>
                        <a:t>XX</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rgbClr val="FF0000"/>
                          </a:solidFill>
                          <a:effectLst/>
                          <a:latin typeface="Arial" charset="0"/>
                          <a:cs typeface="Arial" charset="0"/>
                        </a:rPr>
                        <a:t>X</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rgbClr val="FF0000"/>
                        </a:solidFill>
                        <a:effectLst/>
                        <a:latin typeface="Arial"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xmlns="" val="10011"/>
                  </a:ext>
                </a:extLst>
              </a:tr>
            </a:tbl>
          </a:graphicData>
        </a:graphic>
      </p:graphicFrame>
      <p:sp>
        <p:nvSpPr>
          <p:cNvPr id="15486" name="Line 189">
            <a:extLst>
              <a:ext uri="{FF2B5EF4-FFF2-40B4-BE49-F238E27FC236}">
                <a16:creationId xmlns:a16="http://schemas.microsoft.com/office/drawing/2014/main" xmlns="" id="{ED91E29F-F33A-4F13-8DF1-1234D755FDCA}"/>
              </a:ext>
            </a:extLst>
          </p:cNvPr>
          <p:cNvSpPr>
            <a:spLocks noChangeShapeType="1"/>
          </p:cNvSpPr>
          <p:nvPr/>
        </p:nvSpPr>
        <p:spPr bwMode="auto">
          <a:xfrm>
            <a:off x="238539" y="530087"/>
            <a:ext cx="2584174" cy="161676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Rectangle 1">
            <a:extLst>
              <a:ext uri="{FF2B5EF4-FFF2-40B4-BE49-F238E27FC236}">
                <a16:creationId xmlns:a16="http://schemas.microsoft.com/office/drawing/2014/main" xmlns="" id="{D95AC3CE-1D44-4055-B430-BD910100655F}"/>
              </a:ext>
            </a:extLst>
          </p:cNvPr>
          <p:cNvSpPr/>
          <p:nvPr/>
        </p:nvSpPr>
        <p:spPr>
          <a:xfrm>
            <a:off x="9607826" y="530087"/>
            <a:ext cx="980661" cy="149749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a:solidFill>
                  <a:srgbClr val="FF0000"/>
                </a:solidFill>
                <a:latin typeface="Times New Roman" panose="02020603050405020304" pitchFamily="18" charset="0"/>
                <a:cs typeface="Times New Roman" panose="02020603050405020304" pitchFamily="18" charset="0"/>
              </a:rPr>
              <a:t>Đông Nam Bộ</a:t>
            </a:r>
          </a:p>
        </p:txBody>
      </p:sp>
      <p:sp>
        <p:nvSpPr>
          <p:cNvPr id="3" name="Rectangle 2">
            <a:extLst>
              <a:ext uri="{FF2B5EF4-FFF2-40B4-BE49-F238E27FC236}">
                <a16:creationId xmlns:a16="http://schemas.microsoft.com/office/drawing/2014/main" xmlns="" id="{4DD3A83C-26D0-4313-BE07-EADB0072AA74}"/>
              </a:ext>
            </a:extLst>
          </p:cNvPr>
          <p:cNvSpPr/>
          <p:nvPr/>
        </p:nvSpPr>
        <p:spPr>
          <a:xfrm>
            <a:off x="8362122" y="530087"/>
            <a:ext cx="980661" cy="149749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a:solidFill>
                  <a:srgbClr val="FF0000"/>
                </a:solidFill>
                <a:latin typeface="Times New Roman" panose="02020603050405020304" pitchFamily="18" charset="0"/>
                <a:cs typeface="Times New Roman" panose="02020603050405020304" pitchFamily="18" charset="0"/>
              </a:rPr>
              <a:t>Tây Nguyên</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0127"/>
                                        </p:tgtEl>
                                        <p:attrNameLst>
                                          <p:attrName>style.visibility</p:attrName>
                                        </p:attrNameLst>
                                      </p:cBhvr>
                                      <p:to>
                                        <p:strVal val="visible"/>
                                      </p:to>
                                    </p:set>
                                    <p:animEffect transition="in" filter="box(in)">
                                      <p:cBhvr>
                                        <p:cTn id="7" dur="2000"/>
                                        <p:tgtEl>
                                          <p:spTgt spid="401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9938"/>
                                        </p:tgtEl>
                                        <p:attrNameLst>
                                          <p:attrName>style.visibility</p:attrName>
                                        </p:attrNameLst>
                                      </p:cBhvr>
                                      <p:to>
                                        <p:strVal val="visible"/>
                                      </p:to>
                                    </p:set>
                                    <p:animEffect transition="in" filter="box(in)">
                                      <p:cBhvr>
                                        <p:cTn id="12" dur="2000"/>
                                        <p:tgtEl>
                                          <p:spTgt spid="3993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repeatCount="indefinite"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repeatCount="indefinite"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ox(in)">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animBg="1"/>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2" descr="hc3acnh-8-2-lc6b0e1bba3c-c491e1bb93-nc3b4ng-nghie1bb87p-vie1bb87t-nam1">
            <a:extLst>
              <a:ext uri="{FF2B5EF4-FFF2-40B4-BE49-F238E27FC236}">
                <a16:creationId xmlns:a16="http://schemas.microsoft.com/office/drawing/2014/main" xmlns="" id="{4E39F7DA-510C-4685-8624-D6C3A2C24F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16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xmlns="" id="{953ACE7C-49BC-4DB7-9590-824768F28237}"/>
              </a:ext>
            </a:extLst>
          </p:cNvPr>
          <p:cNvSpPr txBox="1">
            <a:spLocks noChangeArrowheads="1"/>
          </p:cNvSpPr>
          <p:nvPr/>
        </p:nvSpPr>
        <p:spPr bwMode="auto">
          <a:xfrm>
            <a:off x="7238999" y="685801"/>
            <a:ext cx="4953001" cy="1938992"/>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i="1">
                <a:solidFill>
                  <a:srgbClr val="FF0000"/>
                </a:solidFill>
                <a:latin typeface="Times New Roman" panose="02020603050405020304" pitchFamily="18" charset="0"/>
                <a:cs typeface="Times New Roman" panose="02020603050405020304" pitchFamily="18" charset="0"/>
              </a:rPr>
              <a:t>Xác định những vùng trồng cây công nghiệp lớn nhất ở nước ta?</a:t>
            </a:r>
          </a:p>
        </p:txBody>
      </p:sp>
      <p:sp>
        <p:nvSpPr>
          <p:cNvPr id="12" name="Line Callout 1 11">
            <a:extLst>
              <a:ext uri="{FF2B5EF4-FFF2-40B4-BE49-F238E27FC236}">
                <a16:creationId xmlns:a16="http://schemas.microsoft.com/office/drawing/2014/main" xmlns="" id="{B0EBD8C2-CE92-4D91-ABD9-F0B4B99D3FE6}"/>
              </a:ext>
            </a:extLst>
          </p:cNvPr>
          <p:cNvSpPr>
            <a:spLocks/>
          </p:cNvSpPr>
          <p:nvPr/>
        </p:nvSpPr>
        <p:spPr bwMode="auto">
          <a:xfrm>
            <a:off x="7381462" y="3703638"/>
            <a:ext cx="2836595" cy="838200"/>
          </a:xfrm>
          <a:prstGeom prst="borderCallout1">
            <a:avLst>
              <a:gd name="adj1" fmla="val 49997"/>
              <a:gd name="adj2" fmla="val -5376"/>
              <a:gd name="adj3" fmla="val 87565"/>
              <a:gd name="adj4" fmla="val -120225"/>
            </a:avLst>
          </a:prstGeom>
          <a:gradFill rotWithShape="1">
            <a:gsLst>
              <a:gs pos="0">
                <a:srgbClr val="CC99FF"/>
              </a:gs>
              <a:gs pos="50000">
                <a:srgbClr val="FFFFFF"/>
              </a:gs>
              <a:gs pos="100000">
                <a:srgbClr val="CC99FF"/>
              </a:gs>
            </a:gsLst>
            <a:lin ang="5400000" scaled="1"/>
          </a:gradFill>
          <a:ln w="38100" algn="ctr">
            <a:solidFill>
              <a:srgbClr val="FF0000"/>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i="1">
                <a:latin typeface="Times New Roman" panose="02020603050405020304" pitchFamily="18" charset="0"/>
                <a:cs typeface="Times New Roman" panose="02020603050405020304" pitchFamily="18" charset="0"/>
              </a:rPr>
              <a:t>Vùng Tây Nguyên</a:t>
            </a:r>
          </a:p>
        </p:txBody>
      </p:sp>
      <p:sp>
        <p:nvSpPr>
          <p:cNvPr id="13" name="Line Callout 1 12">
            <a:extLst>
              <a:ext uri="{FF2B5EF4-FFF2-40B4-BE49-F238E27FC236}">
                <a16:creationId xmlns:a16="http://schemas.microsoft.com/office/drawing/2014/main" xmlns="" id="{231B6F12-D6B5-4A99-B0B0-657DB83B494A}"/>
              </a:ext>
            </a:extLst>
          </p:cNvPr>
          <p:cNvSpPr>
            <a:spLocks/>
          </p:cNvSpPr>
          <p:nvPr/>
        </p:nvSpPr>
        <p:spPr bwMode="auto">
          <a:xfrm>
            <a:off x="7467599" y="5257800"/>
            <a:ext cx="3142343" cy="762000"/>
          </a:xfrm>
          <a:prstGeom prst="borderCallout1">
            <a:avLst>
              <a:gd name="adj1" fmla="val 44564"/>
              <a:gd name="adj2" fmla="val 109"/>
              <a:gd name="adj3" fmla="val 33170"/>
              <a:gd name="adj4" fmla="val -145594"/>
            </a:avLst>
          </a:prstGeom>
          <a:gradFill rotWithShape="1">
            <a:gsLst>
              <a:gs pos="0">
                <a:srgbClr val="CC99FF"/>
              </a:gs>
              <a:gs pos="50000">
                <a:srgbClr val="FFFFFF"/>
              </a:gs>
              <a:gs pos="100000">
                <a:srgbClr val="CC99FF"/>
              </a:gs>
            </a:gsLst>
            <a:lin ang="5400000" scaled="1"/>
          </a:gradFill>
          <a:ln w="38100" algn="ctr">
            <a:solidFill>
              <a:srgbClr val="FF0000"/>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400" b="1" i="1">
                <a:latin typeface="Times New Roman" panose="02020603050405020304" pitchFamily="18" charset="0"/>
                <a:cs typeface="Times New Roman" panose="02020603050405020304" pitchFamily="18" charset="0"/>
              </a:rPr>
              <a:t>Vùng Đông Nam Bộ</a:t>
            </a:r>
            <a:endParaRPr lang="en-US" altLang="en-US" sz="2400" b="1" i="1"/>
          </a:p>
        </p:txBody>
      </p:sp>
    </p:spTree>
    <p:custDataLst>
      <p:tags r:id="rId1"/>
    </p:custData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box(in)">
                                      <p:cBhvr>
                                        <p:cTn id="7" dur="2000"/>
                                        <p:tgtEl>
                                          <p:spTgt spid="3584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ox(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a:extLst>
              <a:ext uri="{FF2B5EF4-FFF2-40B4-BE49-F238E27FC236}">
                <a16:creationId xmlns:a16="http://schemas.microsoft.com/office/drawing/2014/main" xmlns="" id="{64E0D6C0-F245-49A5-99E9-E2DE3ACE8C29}"/>
              </a:ext>
            </a:extLst>
          </p:cNvPr>
          <p:cNvSpPr>
            <a:spLocks noChangeArrowheads="1"/>
          </p:cNvSpPr>
          <p:nvPr/>
        </p:nvSpPr>
        <p:spPr bwMode="auto">
          <a:xfrm>
            <a:off x="3352801" y="500390"/>
            <a:ext cx="1847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Times New Roman" panose="02020603050405020304" pitchFamily="18" charset="0"/>
            </a:endParaRPr>
          </a:p>
        </p:txBody>
      </p:sp>
      <p:pic>
        <p:nvPicPr>
          <p:cNvPr id="83976" name="Picture 6" descr="luoc do 2">
            <a:extLst>
              <a:ext uri="{FF2B5EF4-FFF2-40B4-BE49-F238E27FC236}">
                <a16:creationId xmlns:a16="http://schemas.microsoft.com/office/drawing/2014/main" xmlns="" id="{2D881860-A980-4D5A-8DCF-2814E9C32537}"/>
              </a:ext>
            </a:extLst>
          </p:cNvPr>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26503" y="83344"/>
            <a:ext cx="6864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3" name="Picture 11" descr="ky%20thuat%20phat%20trien%20cay%20cafe%20ben%20vung">
            <a:extLst>
              <a:ext uri="{FF2B5EF4-FFF2-40B4-BE49-F238E27FC236}">
                <a16:creationId xmlns:a16="http://schemas.microsoft.com/office/drawing/2014/main" xmlns="" id="{B8B39185-884B-468B-92F6-71025E9F19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5344" y="299363"/>
            <a:ext cx="2517914" cy="1902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9" name="Line 7">
            <a:extLst>
              <a:ext uri="{FF2B5EF4-FFF2-40B4-BE49-F238E27FC236}">
                <a16:creationId xmlns:a16="http://schemas.microsoft.com/office/drawing/2014/main" xmlns="" id="{9A4210C1-5486-45BF-BC72-3B65203CECFC}"/>
              </a:ext>
            </a:extLst>
          </p:cNvPr>
          <p:cNvSpPr>
            <a:spLocks noChangeShapeType="1"/>
          </p:cNvSpPr>
          <p:nvPr/>
        </p:nvSpPr>
        <p:spPr bwMode="auto">
          <a:xfrm flipV="1">
            <a:off x="4108172" y="2201714"/>
            <a:ext cx="954157" cy="2476301"/>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64520" name="Picture 12" descr="http://radiovietnam.vn/webmedia/RadioArticle/15076/CAO%20SU.jpg">
            <a:extLst>
              <a:ext uri="{FF2B5EF4-FFF2-40B4-BE49-F238E27FC236}">
                <a16:creationId xmlns:a16="http://schemas.microsoft.com/office/drawing/2014/main" xmlns="" id="{874C014A-2D46-4B09-A8EE-944A139E65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3165" y="119270"/>
            <a:ext cx="4744278" cy="2333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Picture 7" descr="cay-dieu">
            <a:extLst>
              <a:ext uri="{FF2B5EF4-FFF2-40B4-BE49-F238E27FC236}">
                <a16:creationId xmlns:a16="http://schemas.microsoft.com/office/drawing/2014/main" xmlns="" id="{5DEA5C50-3236-4C12-BF57-3F296A9B6E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9426" y="4572000"/>
            <a:ext cx="461175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2" name="Picture 31" descr="http://giacaphe.com/wp-content/uploads/AutoGen/509b315822223ce561cd3ea96a0df80a.jpg">
            <a:extLst>
              <a:ext uri="{FF2B5EF4-FFF2-40B4-BE49-F238E27FC236}">
                <a16:creationId xmlns:a16="http://schemas.microsoft.com/office/drawing/2014/main" xmlns="" id="{D087A47F-CAD1-4F22-9884-829874D061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3166" y="2590800"/>
            <a:ext cx="4744278"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3" name="Line 11">
            <a:extLst>
              <a:ext uri="{FF2B5EF4-FFF2-40B4-BE49-F238E27FC236}">
                <a16:creationId xmlns:a16="http://schemas.microsoft.com/office/drawing/2014/main" xmlns="" id="{C943EABF-A44D-4663-8C4E-AA89CE29C718}"/>
              </a:ext>
            </a:extLst>
          </p:cNvPr>
          <p:cNvSpPr>
            <a:spLocks noChangeShapeType="1"/>
          </p:cNvSpPr>
          <p:nvPr/>
        </p:nvSpPr>
        <p:spPr bwMode="auto">
          <a:xfrm flipV="1">
            <a:off x="3564836" y="1524000"/>
            <a:ext cx="3538327" cy="38481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24" name="Line 12">
            <a:extLst>
              <a:ext uri="{FF2B5EF4-FFF2-40B4-BE49-F238E27FC236}">
                <a16:creationId xmlns:a16="http://schemas.microsoft.com/office/drawing/2014/main" xmlns="" id="{840A1823-884B-4822-89B5-F55BD1D679CD}"/>
              </a:ext>
            </a:extLst>
          </p:cNvPr>
          <p:cNvSpPr>
            <a:spLocks noChangeShapeType="1"/>
          </p:cNvSpPr>
          <p:nvPr/>
        </p:nvSpPr>
        <p:spPr bwMode="auto">
          <a:xfrm flipV="1">
            <a:off x="3564836" y="3606445"/>
            <a:ext cx="3425687" cy="1747698"/>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25" name="Line 13">
            <a:extLst>
              <a:ext uri="{FF2B5EF4-FFF2-40B4-BE49-F238E27FC236}">
                <a16:creationId xmlns:a16="http://schemas.microsoft.com/office/drawing/2014/main" xmlns="" id="{9222D9C1-EE90-43BC-AE4A-0CDDDEE8C2CE}"/>
              </a:ext>
            </a:extLst>
          </p:cNvPr>
          <p:cNvSpPr>
            <a:spLocks noChangeShapeType="1"/>
          </p:cNvSpPr>
          <p:nvPr/>
        </p:nvSpPr>
        <p:spPr bwMode="auto">
          <a:xfrm>
            <a:off x="3465441" y="5372100"/>
            <a:ext cx="3849757" cy="72573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3976"/>
                                        </p:tgtEl>
                                        <p:attrNameLst>
                                          <p:attrName>style.visibility</p:attrName>
                                        </p:attrNameLst>
                                      </p:cBhvr>
                                      <p:to>
                                        <p:strVal val="visible"/>
                                      </p:to>
                                    </p:set>
                                    <p:animEffect transition="in" filter="box(in)">
                                      <p:cBhvr>
                                        <p:cTn id="7" dur="2000"/>
                                        <p:tgtEl>
                                          <p:spTgt spid="8397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95243"/>
                                        </p:tgtEl>
                                        <p:attrNameLst>
                                          <p:attrName>style.visibility</p:attrName>
                                        </p:attrNameLst>
                                      </p:cBhvr>
                                      <p:to>
                                        <p:strVal val="visible"/>
                                      </p:to>
                                    </p:set>
                                    <p:animEffect transition="in" filter="box(in)">
                                      <p:cBhvr>
                                        <p:cTn id="12" dur="2000"/>
                                        <p:tgtEl>
                                          <p:spTgt spid="9524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64520"/>
                                        </p:tgtEl>
                                        <p:attrNameLst>
                                          <p:attrName>style.visibility</p:attrName>
                                        </p:attrNameLst>
                                      </p:cBhvr>
                                      <p:to>
                                        <p:strVal val="visible"/>
                                      </p:to>
                                    </p:set>
                                    <p:animEffect transition="in" filter="box(in)">
                                      <p:cBhvr>
                                        <p:cTn id="17" dur="2000"/>
                                        <p:tgtEl>
                                          <p:spTgt spid="6452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64522"/>
                                        </p:tgtEl>
                                        <p:attrNameLst>
                                          <p:attrName>style.visibility</p:attrName>
                                        </p:attrNameLst>
                                      </p:cBhvr>
                                      <p:to>
                                        <p:strVal val="visible"/>
                                      </p:to>
                                    </p:set>
                                    <p:animEffect transition="in" filter="box(in)">
                                      <p:cBhvr>
                                        <p:cTn id="22" dur="2000"/>
                                        <p:tgtEl>
                                          <p:spTgt spid="6452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95239"/>
                                        </p:tgtEl>
                                        <p:attrNameLst>
                                          <p:attrName>style.visibility</p:attrName>
                                        </p:attrNameLst>
                                      </p:cBhvr>
                                      <p:to>
                                        <p:strVal val="visible"/>
                                      </p:to>
                                    </p:set>
                                    <p:animEffect transition="in" filter="box(in)">
                                      <p:cBhvr>
                                        <p:cTn id="27" dur="2000"/>
                                        <p:tgtEl>
                                          <p:spTgt spid="95239"/>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64519"/>
                                        </p:tgtEl>
                                        <p:attrNameLst>
                                          <p:attrName>style.visibility</p:attrName>
                                        </p:attrNameLst>
                                      </p:cBhvr>
                                      <p:to>
                                        <p:strVal val="visible"/>
                                      </p:to>
                                    </p:set>
                                    <p:animEffect transition="in" filter="box(in)">
                                      <p:cBhvr>
                                        <p:cTn id="32" dur="2000"/>
                                        <p:tgtEl>
                                          <p:spTgt spid="64519"/>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64523"/>
                                        </p:tgtEl>
                                        <p:attrNameLst>
                                          <p:attrName>style.visibility</p:attrName>
                                        </p:attrNameLst>
                                      </p:cBhvr>
                                      <p:to>
                                        <p:strVal val="visible"/>
                                      </p:to>
                                    </p:set>
                                    <p:animEffect transition="in" filter="box(in)">
                                      <p:cBhvr>
                                        <p:cTn id="37" dur="2000"/>
                                        <p:tgtEl>
                                          <p:spTgt spid="64523"/>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64524"/>
                                        </p:tgtEl>
                                        <p:attrNameLst>
                                          <p:attrName>style.visibility</p:attrName>
                                        </p:attrNameLst>
                                      </p:cBhvr>
                                      <p:to>
                                        <p:strVal val="visible"/>
                                      </p:to>
                                    </p:set>
                                    <p:animEffect transition="in" filter="box(in)">
                                      <p:cBhvr>
                                        <p:cTn id="42" dur="2000"/>
                                        <p:tgtEl>
                                          <p:spTgt spid="64524"/>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64525"/>
                                        </p:tgtEl>
                                        <p:attrNameLst>
                                          <p:attrName>style.visibility</p:attrName>
                                        </p:attrNameLst>
                                      </p:cBhvr>
                                      <p:to>
                                        <p:strVal val="visible"/>
                                      </p:to>
                                    </p:set>
                                    <p:animEffect transition="in" filter="box(in)">
                                      <p:cBhvr>
                                        <p:cTn id="47" dur="2000"/>
                                        <p:tgtEl>
                                          <p:spTgt spid="64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9" grpId="0" animBg="1"/>
      <p:bldP spid="64523" grpId="0" animBg="1"/>
      <p:bldP spid="64524" grpId="0" animBg="1"/>
      <p:bldP spid="645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a:extLst>
              <a:ext uri="{FF2B5EF4-FFF2-40B4-BE49-F238E27FC236}">
                <a16:creationId xmlns:a16="http://schemas.microsoft.com/office/drawing/2014/main" xmlns="" id="{776D3F3D-48E5-44D2-B2B1-4E42F0D4004D}"/>
              </a:ext>
            </a:extLst>
          </p:cNvPr>
          <p:cNvSpPr txBox="1">
            <a:spLocks noChangeArrowheads="1"/>
          </p:cNvSpPr>
          <p:nvPr/>
        </p:nvSpPr>
        <p:spPr bwMode="auto">
          <a:xfrm>
            <a:off x="2514600" y="3124201"/>
            <a:ext cx="685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21507" name="Text Box 3">
            <a:extLst>
              <a:ext uri="{FF2B5EF4-FFF2-40B4-BE49-F238E27FC236}">
                <a16:creationId xmlns:a16="http://schemas.microsoft.com/office/drawing/2014/main" xmlns="" id="{7C0F79AC-428C-43F7-99FB-FDA0AD56B905}"/>
              </a:ext>
            </a:extLst>
          </p:cNvPr>
          <p:cNvSpPr txBox="1">
            <a:spLocks noChangeArrowheads="1"/>
          </p:cNvSpPr>
          <p:nvPr/>
        </p:nvSpPr>
        <p:spPr bwMode="auto">
          <a:xfrm>
            <a:off x="3200400" y="5486401"/>
            <a:ext cx="723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ym typeface="Wingdings" panose="05000000000000000000" pitchFamily="2" charset="2"/>
              </a:rPr>
              <a:t>                 </a:t>
            </a:r>
            <a:endParaRPr lang="en-US" altLang="en-US" sz="2400" b="1">
              <a:solidFill>
                <a:srgbClr val="0000CC"/>
              </a:solidFill>
            </a:endParaRPr>
          </a:p>
        </p:txBody>
      </p:sp>
      <p:sp>
        <p:nvSpPr>
          <p:cNvPr id="21508" name="Text Box 4">
            <a:extLst>
              <a:ext uri="{FF2B5EF4-FFF2-40B4-BE49-F238E27FC236}">
                <a16:creationId xmlns:a16="http://schemas.microsoft.com/office/drawing/2014/main" xmlns="" id="{C31C840B-1B80-4A0E-9A5A-4F4C0A48F413}"/>
              </a:ext>
            </a:extLst>
          </p:cNvPr>
          <p:cNvSpPr txBox="1">
            <a:spLocks noChangeArrowheads="1"/>
          </p:cNvSpPr>
          <p:nvPr/>
        </p:nvSpPr>
        <p:spPr bwMode="auto">
          <a:xfrm>
            <a:off x="3200400" y="6324601"/>
            <a:ext cx="541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pic>
        <p:nvPicPr>
          <p:cNvPr id="95238" name="Picture 6" descr="http://giacaphe.com/wp-content/uploads/2010/02/cay-ca-cao.jpg">
            <a:extLst>
              <a:ext uri="{FF2B5EF4-FFF2-40B4-BE49-F238E27FC236}">
                <a16:creationId xmlns:a16="http://schemas.microsoft.com/office/drawing/2014/main" xmlns="" id="{71E46028-552C-4FA1-8D41-978DAE1D1A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199" y="0"/>
            <a:ext cx="5927036"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Picture 7" descr="cay-dieu">
            <a:extLst>
              <a:ext uri="{FF2B5EF4-FFF2-40B4-BE49-F238E27FC236}">
                <a16:creationId xmlns:a16="http://schemas.microsoft.com/office/drawing/2014/main" xmlns="" id="{DC218382-8BC9-4E58-81F4-200C1BFDA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5200"/>
            <a:ext cx="6096001" cy="3276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AutoShape 9" descr="9k=">
            <a:extLst>
              <a:ext uri="{FF2B5EF4-FFF2-40B4-BE49-F238E27FC236}">
                <a16:creationId xmlns:a16="http://schemas.microsoft.com/office/drawing/2014/main" xmlns="" id="{AAC36D2D-E425-47B2-9611-9692AF89E63C}"/>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Times New Roman" panose="02020603050405020304" pitchFamily="18" charset="0"/>
            </a:endParaRPr>
          </a:p>
        </p:txBody>
      </p:sp>
      <p:pic>
        <p:nvPicPr>
          <p:cNvPr id="95243" name="Picture 11" descr="ky%20thuat%20phat%20trien%20cay%20cafe%20ben%20vung">
            <a:extLst>
              <a:ext uri="{FF2B5EF4-FFF2-40B4-BE49-F238E27FC236}">
                <a16:creationId xmlns:a16="http://schemas.microsoft.com/office/drawing/2014/main" xmlns="" id="{88A8C46B-AA2C-4A2B-B1D9-FAB93C1A35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096001"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12" descr="http://radiovietnam.vn/webmedia/RadioArticle/15076/CAO%20SU.jpg">
            <a:extLst>
              <a:ext uri="{FF2B5EF4-FFF2-40B4-BE49-F238E27FC236}">
                <a16:creationId xmlns:a16="http://schemas.microsoft.com/office/drawing/2014/main" xmlns="" id="{F1EC3CCD-D91B-4158-A6AE-DF04E447E4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199" y="3490914"/>
            <a:ext cx="5927035" cy="34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2">
            <a:extLst>
              <a:ext uri="{FF2B5EF4-FFF2-40B4-BE49-F238E27FC236}">
                <a16:creationId xmlns:a16="http://schemas.microsoft.com/office/drawing/2014/main" xmlns="" id="{A18C8FC7-881B-4884-8EF7-CF87BEE9C3B8}"/>
              </a:ext>
            </a:extLst>
          </p:cNvPr>
          <p:cNvSpPr txBox="1">
            <a:spLocks noChangeArrowheads="1"/>
          </p:cNvSpPr>
          <p:nvPr/>
        </p:nvSpPr>
        <p:spPr bwMode="auto">
          <a:xfrm>
            <a:off x="516835" y="3048001"/>
            <a:ext cx="11304104"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rgbClr val="000066"/>
                </a:solidFill>
                <a:latin typeface="Times New Roman" panose="02020603050405020304" pitchFamily="18" charset="0"/>
              </a:rPr>
              <a:t> </a:t>
            </a:r>
            <a:r>
              <a:rPr lang="en-US" altLang="en-US" sz="2400" b="1">
                <a:solidFill>
                  <a:srgbClr val="C00000"/>
                </a:solidFill>
                <a:latin typeface="Times New Roman" panose="02020603050405020304" pitchFamily="18" charset="0"/>
              </a:rPr>
              <a:t>Hai vùng chuyên canh cây công nghiệp lớn nhất là Tây Nguyên và Đông Nam Bộ</a:t>
            </a:r>
          </a:p>
        </p:txBody>
      </p:sp>
      <p:sp>
        <p:nvSpPr>
          <p:cNvPr id="21515" name="Text Box 13">
            <a:extLst>
              <a:ext uri="{FF2B5EF4-FFF2-40B4-BE49-F238E27FC236}">
                <a16:creationId xmlns:a16="http://schemas.microsoft.com/office/drawing/2014/main" xmlns="" id="{0F65EC73-1DF3-4907-AB5A-624D26E85673}"/>
              </a:ext>
            </a:extLst>
          </p:cNvPr>
          <p:cNvSpPr txBox="1">
            <a:spLocks noChangeArrowheads="1"/>
          </p:cNvSpPr>
          <p:nvPr/>
        </p:nvSpPr>
        <p:spPr bwMode="auto">
          <a:xfrm>
            <a:off x="5943600" y="4267201"/>
            <a:ext cx="1752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800">
              <a:latin typeface="Times New Roman" panose="02020603050405020304" pitchFamily="18" charset="0"/>
            </a:endParaRPr>
          </a:p>
        </p:txBody>
      </p:sp>
      <p:sp>
        <p:nvSpPr>
          <p:cNvPr id="21519" name="Rectangle 15">
            <a:extLst>
              <a:ext uri="{FF2B5EF4-FFF2-40B4-BE49-F238E27FC236}">
                <a16:creationId xmlns:a16="http://schemas.microsoft.com/office/drawing/2014/main" xmlns="" id="{9C52E8B5-C21D-4903-A742-81AAB790BE9F}"/>
              </a:ext>
            </a:extLst>
          </p:cNvPr>
          <p:cNvSpPr>
            <a:spLocks noChangeArrowheads="1"/>
          </p:cNvSpPr>
          <p:nvPr/>
        </p:nvSpPr>
        <p:spPr bwMode="auto">
          <a:xfrm>
            <a:off x="8305801" y="228601"/>
            <a:ext cx="1577975" cy="519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FF0000"/>
                </a:solidFill>
                <a:latin typeface="Times New Roman" panose="02020603050405020304" pitchFamily="18" charset="0"/>
              </a:rPr>
              <a:t>CA CAO</a:t>
            </a:r>
          </a:p>
        </p:txBody>
      </p:sp>
      <p:sp>
        <p:nvSpPr>
          <p:cNvPr id="21520" name="Text Box 16">
            <a:extLst>
              <a:ext uri="{FF2B5EF4-FFF2-40B4-BE49-F238E27FC236}">
                <a16:creationId xmlns:a16="http://schemas.microsoft.com/office/drawing/2014/main" xmlns="" id="{FADB354E-7FA2-46F3-A3C2-D41008A17784}"/>
              </a:ext>
            </a:extLst>
          </p:cNvPr>
          <p:cNvSpPr txBox="1">
            <a:spLocks noChangeArrowheads="1"/>
          </p:cNvSpPr>
          <p:nvPr/>
        </p:nvSpPr>
        <p:spPr bwMode="auto">
          <a:xfrm>
            <a:off x="4648200" y="4343400"/>
            <a:ext cx="9906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rPr>
              <a:t>ĐIỀU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5243"/>
                                        </p:tgtEl>
                                        <p:attrNameLst>
                                          <p:attrName>style.visibility</p:attrName>
                                        </p:attrNameLst>
                                      </p:cBhvr>
                                      <p:to>
                                        <p:strVal val="visible"/>
                                      </p:to>
                                    </p:set>
                                    <p:animEffect transition="in" filter="box(in)">
                                      <p:cBhvr>
                                        <p:cTn id="7" dur="2000"/>
                                        <p:tgtEl>
                                          <p:spTgt spid="9524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95238"/>
                                        </p:tgtEl>
                                        <p:attrNameLst>
                                          <p:attrName>style.visibility</p:attrName>
                                        </p:attrNameLst>
                                      </p:cBhvr>
                                      <p:to>
                                        <p:strVal val="visible"/>
                                      </p:to>
                                    </p:set>
                                    <p:animEffect transition="in" filter="box(in)">
                                      <p:cBhvr>
                                        <p:cTn id="12" dur="2000"/>
                                        <p:tgtEl>
                                          <p:spTgt spid="9523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95239"/>
                                        </p:tgtEl>
                                        <p:attrNameLst>
                                          <p:attrName>style.visibility</p:attrName>
                                        </p:attrNameLst>
                                      </p:cBhvr>
                                      <p:to>
                                        <p:strVal val="visible"/>
                                      </p:to>
                                    </p:set>
                                    <p:animEffect transition="in" filter="box(in)">
                                      <p:cBhvr>
                                        <p:cTn id="17" dur="2000"/>
                                        <p:tgtEl>
                                          <p:spTgt spid="9523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1513"/>
                                        </p:tgtEl>
                                        <p:attrNameLst>
                                          <p:attrName>style.visibility</p:attrName>
                                        </p:attrNameLst>
                                      </p:cBhvr>
                                      <p:to>
                                        <p:strVal val="visible"/>
                                      </p:to>
                                    </p:set>
                                    <p:animEffect transition="in" filter="box(in)">
                                      <p:cBhvr>
                                        <p:cTn id="22" dur="2000"/>
                                        <p:tgtEl>
                                          <p:spTgt spid="2151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1519"/>
                                        </p:tgtEl>
                                        <p:attrNameLst>
                                          <p:attrName>style.visibility</p:attrName>
                                        </p:attrNameLst>
                                      </p:cBhvr>
                                      <p:to>
                                        <p:strVal val="visible"/>
                                      </p:to>
                                    </p:set>
                                    <p:animEffect transition="in" filter="box(in)">
                                      <p:cBhvr>
                                        <p:cTn id="27" dur="2000"/>
                                        <p:tgtEl>
                                          <p:spTgt spid="21519"/>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1520"/>
                                        </p:tgtEl>
                                        <p:attrNameLst>
                                          <p:attrName>style.visibility</p:attrName>
                                        </p:attrNameLst>
                                      </p:cBhvr>
                                      <p:to>
                                        <p:strVal val="visible"/>
                                      </p:to>
                                    </p:set>
                                    <p:animEffect transition="in" filter="box(in)">
                                      <p:cBhvr>
                                        <p:cTn id="32" dur="2000"/>
                                        <p:tgtEl>
                                          <p:spTgt spid="21520"/>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ox(in)">
                                      <p:cBhvr>
                                        <p:cTn id="3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519" grpId="0" animBg="1"/>
      <p:bldP spid="215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7D9E2BF-1364-4C55-B09C-21003097A0C1}"/>
              </a:ext>
            </a:extLst>
          </p:cNvPr>
          <p:cNvSpPr txBox="1"/>
          <p:nvPr/>
        </p:nvSpPr>
        <p:spPr>
          <a:xfrm>
            <a:off x="275770" y="275771"/>
            <a:ext cx="11698515" cy="5139869"/>
          </a:xfrm>
          <a:prstGeom prst="rect">
            <a:avLst/>
          </a:prstGeom>
          <a:noFill/>
        </p:spPr>
        <p:txBody>
          <a:bodyPr wrap="square">
            <a:spAutoFit/>
          </a:bodyPr>
          <a:lstStyle/>
          <a:p>
            <a:pPr algn="just"/>
            <a:r>
              <a:rPr lang="en-US" sz="48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2. </a:t>
            </a:r>
            <a:r>
              <a:rPr lang="en-US" sz="4800"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Cây</a:t>
            </a:r>
            <a:r>
              <a:rPr lang="en-US" sz="48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công</a:t>
            </a:r>
            <a:r>
              <a:rPr lang="en-US" sz="48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4800"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nghiệp</a:t>
            </a:r>
            <a:r>
              <a:rPr lang="en-US" sz="4800" b="1"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4800" dirty="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endParaRPr>
          </a:p>
          <a:p>
            <a:pPr algn="just"/>
            <a:r>
              <a:rPr lang="en-US" sz="4000" b="1"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a:effectLst/>
                <a:latin typeface="Times New Roman" panose="02020603050405020304" pitchFamily="18" charset="0"/>
                <a:ea typeface="SimSun" panose="02010600030101010101" pitchFamily="2" charset="-122"/>
                <a:cs typeface="Times New Roman" panose="02020603050405020304" pitchFamily="18" charset="0"/>
              </a:rPr>
              <a:t>Cây</a:t>
            </a:r>
            <a:r>
              <a:rPr lang="en-US" sz="4000" b="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a:effectLst/>
                <a:latin typeface="Times New Roman" panose="02020603050405020304" pitchFamily="18" charset="0"/>
                <a:ea typeface="SimSun" panose="02010600030101010101" pitchFamily="2" charset="-122"/>
                <a:cs typeface="Times New Roman" panose="02020603050405020304" pitchFamily="18" charset="0"/>
              </a:rPr>
              <a:t>công</a:t>
            </a:r>
            <a:r>
              <a:rPr lang="en-US" sz="4000" b="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a:effectLst/>
                <a:latin typeface="Times New Roman" panose="02020603050405020304" pitchFamily="18" charset="0"/>
                <a:ea typeface="SimSun" panose="02010600030101010101" pitchFamily="2" charset="-122"/>
                <a:cs typeface="Times New Roman" panose="02020603050405020304" pitchFamily="18" charset="0"/>
              </a:rPr>
              <a:t>nghiệp</a:t>
            </a:r>
            <a:r>
              <a:rPr lang="en-US" sz="4000" b="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a:effectLst/>
                <a:latin typeface="Times New Roman" panose="02020603050405020304" pitchFamily="18" charset="0"/>
                <a:ea typeface="SimSun" panose="02010600030101010101" pitchFamily="2" charset="-122"/>
                <a:cs typeface="Times New Roman" panose="02020603050405020304" pitchFamily="18" charset="0"/>
              </a:rPr>
              <a:t>hàng</a:t>
            </a:r>
            <a:r>
              <a:rPr lang="en-US" sz="4000" b="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a:effectLst/>
                <a:latin typeface="Times New Roman" panose="02020603050405020304" pitchFamily="18" charset="0"/>
                <a:ea typeface="SimSun" panose="02010600030101010101" pitchFamily="2" charset="-122"/>
                <a:cs typeface="Times New Roman" panose="02020603050405020304" pitchFamily="18" charset="0"/>
              </a:rPr>
              <a:t>năm</a:t>
            </a:r>
            <a:r>
              <a:rPr lang="en-US" sz="4000" b="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a:effectLst/>
                <a:latin typeface="Times New Roman" panose="02020603050405020304" pitchFamily="18" charset="0"/>
                <a:ea typeface="SimSun" panose="02010600030101010101" pitchFamily="2" charset="-122"/>
                <a:cs typeface="Times New Roman" panose="02020603050405020304" pitchFamily="18" charset="0"/>
              </a:rPr>
              <a:t>phân</a:t>
            </a:r>
            <a:r>
              <a:rPr lang="en-US" sz="4000" b="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a:effectLst/>
                <a:latin typeface="Times New Roman" panose="02020603050405020304" pitchFamily="18" charset="0"/>
                <a:ea typeface="SimSun" panose="02010600030101010101" pitchFamily="2" charset="-122"/>
                <a:cs typeface="Times New Roman" panose="02020603050405020304" pitchFamily="18" charset="0"/>
              </a:rPr>
              <a:t>bố</a:t>
            </a:r>
            <a:r>
              <a:rPr lang="en-US" sz="4000" b="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a:effectLst/>
                <a:latin typeface="Times New Roman" panose="02020603050405020304" pitchFamily="18" charset="0"/>
                <a:ea typeface="SimSun" panose="02010600030101010101" pitchFamily="2" charset="-122"/>
                <a:cs typeface="Times New Roman" panose="02020603050405020304" pitchFamily="18" charset="0"/>
              </a:rPr>
              <a:t>chủ</a:t>
            </a:r>
            <a:r>
              <a:rPr lang="en-US" sz="4000" b="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a:effectLst/>
                <a:latin typeface="Times New Roman" panose="02020603050405020304" pitchFamily="18" charset="0"/>
                <a:ea typeface="SimSun" panose="02010600030101010101" pitchFamily="2" charset="-122"/>
                <a:cs typeface="Times New Roman" panose="02020603050405020304" pitchFamily="18" charset="0"/>
              </a:rPr>
              <a:t>yếu</a:t>
            </a:r>
            <a:r>
              <a:rPr lang="en-US" sz="4000" b="1" dirty="0">
                <a:effectLst/>
                <a:latin typeface="Times New Roman" panose="02020603050405020304" pitchFamily="18" charset="0"/>
                <a:ea typeface="SimSun" panose="02010600030101010101" pitchFamily="2" charset="-122"/>
                <a:cs typeface="Times New Roman" panose="02020603050405020304" pitchFamily="18" charset="0"/>
              </a:rPr>
              <a:t> ở </a:t>
            </a:r>
            <a:r>
              <a:rPr lang="en-US" sz="4000" b="1" dirty="0" err="1">
                <a:effectLst/>
                <a:latin typeface="Times New Roman" panose="02020603050405020304" pitchFamily="18" charset="0"/>
                <a:ea typeface="SimSun" panose="02010600030101010101" pitchFamily="2" charset="-122"/>
                <a:cs typeface="Times New Roman" panose="02020603050405020304" pitchFamily="18" charset="0"/>
              </a:rPr>
              <a:t>đồng</a:t>
            </a:r>
            <a:r>
              <a:rPr lang="en-US" sz="4000" b="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smtClean="0">
                <a:effectLst/>
                <a:latin typeface="Times New Roman" panose="02020603050405020304" pitchFamily="18" charset="0"/>
                <a:ea typeface="SimSun" panose="02010600030101010101" pitchFamily="2" charset="-122"/>
                <a:cs typeface="Times New Roman" panose="02020603050405020304" pitchFamily="18" charset="0"/>
              </a:rPr>
              <a:t>bằng</a:t>
            </a:r>
            <a:r>
              <a:rPr lang="en-US" sz="4000" b="1" dirty="0">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smtClean="0">
                <a:latin typeface="Times New Roman" panose="02020603050405020304" pitchFamily="18" charset="0"/>
                <a:ea typeface="SimSun" panose="02010600030101010101" pitchFamily="2" charset="-122"/>
                <a:cs typeface="Times New Roman" panose="02020603050405020304" pitchFamily="18" charset="0"/>
              </a:rPr>
              <a:t>gồm</a:t>
            </a:r>
            <a:r>
              <a:rPr lang="en-US" sz="4000" b="1" dirty="0" smtClean="0">
                <a:latin typeface="Times New Roman" panose="02020603050405020304" pitchFamily="18" charset="0"/>
                <a:ea typeface="SimSun" panose="02010600030101010101" pitchFamily="2" charset="-122"/>
                <a:cs typeface="Times New Roman" panose="02020603050405020304" pitchFamily="18" charset="0"/>
              </a:rPr>
              <a:t>: ….</a:t>
            </a:r>
            <a:endParaRPr lang="en-US" sz="4000" b="1" dirty="0">
              <a:effectLst/>
              <a:latin typeface="Times New Roman" panose="02020603050405020304" pitchFamily="18" charset="0"/>
              <a:ea typeface="SimSun" panose="02010600030101010101" pitchFamily="2" charset="-122"/>
              <a:cs typeface="Times New Roman" panose="02020603050405020304" pitchFamily="18" charset="0"/>
            </a:endParaRPr>
          </a:p>
          <a:p>
            <a:pPr marL="457200" indent="-457200" algn="just">
              <a:buFontTx/>
              <a:buChar char="-"/>
            </a:pPr>
            <a:r>
              <a:rPr lang="en-US" sz="4000" b="1" dirty="0" err="1">
                <a:effectLst/>
                <a:latin typeface="Times New Roman" panose="02020603050405020304" pitchFamily="18" charset="0"/>
                <a:ea typeface="SimSun" panose="02010600030101010101" pitchFamily="2" charset="-122"/>
                <a:cs typeface="Times New Roman" panose="02020603050405020304" pitchFamily="18" charset="0"/>
              </a:rPr>
              <a:t>Cây</a:t>
            </a:r>
            <a:r>
              <a:rPr lang="en-US" sz="4000" b="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a:effectLst/>
                <a:latin typeface="Times New Roman" panose="02020603050405020304" pitchFamily="18" charset="0"/>
                <a:ea typeface="SimSun" panose="02010600030101010101" pitchFamily="2" charset="-122"/>
                <a:cs typeface="Times New Roman" panose="02020603050405020304" pitchFamily="18" charset="0"/>
              </a:rPr>
              <a:t>công</a:t>
            </a:r>
            <a:r>
              <a:rPr lang="en-US" sz="4000" b="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a:effectLst/>
                <a:latin typeface="Times New Roman" panose="02020603050405020304" pitchFamily="18" charset="0"/>
                <a:ea typeface="SimSun" panose="02010600030101010101" pitchFamily="2" charset="-122"/>
                <a:cs typeface="Times New Roman" panose="02020603050405020304" pitchFamily="18" charset="0"/>
              </a:rPr>
              <a:t>nghiệp</a:t>
            </a:r>
            <a:r>
              <a:rPr lang="en-US" sz="4000" b="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a:effectLst/>
                <a:latin typeface="Times New Roman" panose="02020603050405020304" pitchFamily="18" charset="0"/>
                <a:ea typeface="SimSun" panose="02010600030101010101" pitchFamily="2" charset="-122"/>
                <a:cs typeface="Times New Roman" panose="02020603050405020304" pitchFamily="18" charset="0"/>
              </a:rPr>
              <a:t>lâu</a:t>
            </a:r>
            <a:r>
              <a:rPr lang="en-US" sz="4000" b="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a:effectLst/>
                <a:latin typeface="Times New Roman" panose="02020603050405020304" pitchFamily="18" charset="0"/>
                <a:ea typeface="SimSun" panose="02010600030101010101" pitchFamily="2" charset="-122"/>
                <a:cs typeface="Times New Roman" panose="02020603050405020304" pitchFamily="18" charset="0"/>
              </a:rPr>
              <a:t>năm</a:t>
            </a:r>
            <a:r>
              <a:rPr lang="en-US" sz="4000" b="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a:effectLst/>
                <a:latin typeface="Times New Roman" panose="02020603050405020304" pitchFamily="18" charset="0"/>
                <a:ea typeface="SimSun" panose="02010600030101010101" pitchFamily="2" charset="-122"/>
                <a:cs typeface="Times New Roman" panose="02020603050405020304" pitchFamily="18" charset="0"/>
              </a:rPr>
              <a:t>phân</a:t>
            </a:r>
            <a:r>
              <a:rPr lang="en-US" sz="4000" b="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a:effectLst/>
                <a:latin typeface="Times New Roman" panose="02020603050405020304" pitchFamily="18" charset="0"/>
                <a:ea typeface="SimSun" panose="02010600030101010101" pitchFamily="2" charset="-122"/>
                <a:cs typeface="Times New Roman" panose="02020603050405020304" pitchFamily="18" charset="0"/>
              </a:rPr>
              <a:t>bố</a:t>
            </a:r>
            <a:r>
              <a:rPr lang="en-US" sz="4000" b="1" dirty="0">
                <a:effectLst/>
                <a:latin typeface="Times New Roman" panose="02020603050405020304" pitchFamily="18" charset="0"/>
                <a:ea typeface="SimSun" panose="02010600030101010101" pitchFamily="2" charset="-122"/>
                <a:cs typeface="Times New Roman" panose="02020603050405020304" pitchFamily="18" charset="0"/>
              </a:rPr>
              <a:t> ở </a:t>
            </a:r>
            <a:r>
              <a:rPr lang="en-US" sz="4000" b="1" dirty="0" err="1">
                <a:effectLst/>
                <a:latin typeface="Times New Roman" panose="02020603050405020304" pitchFamily="18" charset="0"/>
                <a:ea typeface="SimSun" panose="02010600030101010101" pitchFamily="2" charset="-122"/>
                <a:cs typeface="Times New Roman" panose="02020603050405020304" pitchFamily="18" charset="0"/>
              </a:rPr>
              <a:t>vùng</a:t>
            </a:r>
            <a:r>
              <a:rPr lang="en-US" sz="4000" b="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a:effectLst/>
                <a:latin typeface="Times New Roman" panose="02020603050405020304" pitchFamily="18" charset="0"/>
                <a:ea typeface="SimSun" panose="02010600030101010101" pitchFamily="2" charset="-122"/>
                <a:cs typeface="Times New Roman" panose="02020603050405020304" pitchFamily="18" charset="0"/>
              </a:rPr>
              <a:t>núi</a:t>
            </a:r>
            <a:r>
              <a:rPr lang="en-US" sz="4000" b="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a:effectLst/>
                <a:latin typeface="Times New Roman" panose="02020603050405020304" pitchFamily="18" charset="0"/>
                <a:ea typeface="SimSun" panose="02010600030101010101" pitchFamily="2" charset="-122"/>
                <a:cs typeface="Times New Roman" panose="02020603050405020304" pitchFamily="18" charset="0"/>
              </a:rPr>
              <a:t>và</a:t>
            </a:r>
            <a:r>
              <a:rPr lang="en-US" sz="4000" b="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a:effectLst/>
                <a:latin typeface="Times New Roman" panose="02020603050405020304" pitchFamily="18" charset="0"/>
                <a:ea typeface="SimSun" panose="02010600030101010101" pitchFamily="2" charset="-122"/>
                <a:cs typeface="Times New Roman" panose="02020603050405020304" pitchFamily="18" charset="0"/>
              </a:rPr>
              <a:t>trung</a:t>
            </a:r>
            <a:r>
              <a:rPr lang="en-US" sz="4000" b="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dirty="0" smtClean="0">
                <a:effectLst/>
                <a:latin typeface="Times New Roman" panose="02020603050405020304" pitchFamily="18" charset="0"/>
                <a:ea typeface="SimSun" panose="02010600030101010101" pitchFamily="2" charset="-122"/>
                <a:cs typeface="Times New Roman" panose="02020603050405020304" pitchFamily="18" charset="0"/>
              </a:rPr>
              <a:t>du</a:t>
            </a:r>
            <a:r>
              <a:rPr lang="en-US" sz="4000" b="1" dirty="0">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smtClean="0">
                <a:latin typeface="Times New Roman" panose="02020603050405020304" pitchFamily="18" charset="0"/>
                <a:ea typeface="SimSun" panose="02010600030101010101" pitchFamily="2" charset="-122"/>
                <a:cs typeface="Times New Roman" panose="02020603050405020304" pitchFamily="18" charset="0"/>
              </a:rPr>
              <a:t>gồm</a:t>
            </a:r>
            <a:r>
              <a:rPr lang="en-US" sz="4000" b="1" dirty="0" smtClean="0">
                <a:latin typeface="Times New Roman" panose="02020603050405020304" pitchFamily="18" charset="0"/>
                <a:ea typeface="SimSun" panose="02010600030101010101" pitchFamily="2" charset="-122"/>
                <a:cs typeface="Times New Roman" panose="02020603050405020304" pitchFamily="18" charset="0"/>
              </a:rPr>
              <a:t>:…</a:t>
            </a:r>
            <a:endParaRPr lang="en-US" sz="4000" b="1" dirty="0">
              <a:effectLst/>
              <a:latin typeface="Times New Roman" panose="02020603050405020304" pitchFamily="18" charset="0"/>
              <a:ea typeface="SimSun" panose="02010600030101010101" pitchFamily="2" charset="-122"/>
              <a:cs typeface="Times New Roman" panose="02020603050405020304" pitchFamily="18" charset="0"/>
            </a:endParaRPr>
          </a:p>
          <a:p>
            <a:pPr algn="just"/>
            <a:r>
              <a:rPr lang="en-US" sz="4000" b="1" dirty="0">
                <a:effectLst/>
                <a:latin typeface="Times New Roman" panose="02020603050405020304" pitchFamily="18" charset="0"/>
                <a:ea typeface="SimSun" panose="02010600030101010101" pitchFamily="2" charset="-122"/>
                <a:cs typeface="Times New Roman" panose="02020603050405020304" pitchFamily="18" charset="0"/>
              </a:rPr>
              <a:t>- 2 </a:t>
            </a:r>
            <a:r>
              <a:rPr lang="en-US" sz="4000" b="1" dirty="0" err="1">
                <a:latin typeface="Times New Roman" panose="02020603050405020304" pitchFamily="18" charset="0"/>
                <a:ea typeface="SimSun" panose="02010600030101010101" pitchFamily="2" charset="-122"/>
                <a:cs typeface="Times New Roman" panose="02020603050405020304" pitchFamily="18" charset="0"/>
              </a:rPr>
              <a:t>vùng</a:t>
            </a:r>
            <a:r>
              <a:rPr lang="vi-VN" sz="4000" b="1" dirty="0">
                <a:effectLst/>
                <a:latin typeface="Times New Roman" panose="02020603050405020304" pitchFamily="18" charset="0"/>
                <a:ea typeface="SimSun" panose="02010600030101010101" pitchFamily="2" charset="-122"/>
                <a:cs typeface="Times New Roman" panose="02020603050405020304" pitchFamily="18" charset="0"/>
              </a:rPr>
              <a:t> trọng điểm cây công nghiệp</a:t>
            </a:r>
            <a:r>
              <a:rPr lang="en-US" sz="4000" b="1" dirty="0">
                <a:effectLst/>
                <a:latin typeface="Times New Roman" panose="02020603050405020304" pitchFamily="18" charset="0"/>
                <a:ea typeface="SimSun" panose="02010600030101010101" pitchFamily="2" charset="-122"/>
                <a:cs typeface="Times New Roman" panose="02020603050405020304" pitchFamily="18" charset="0"/>
              </a:rPr>
              <a:t> </a:t>
            </a:r>
            <a:r>
              <a:rPr lang="vi-VN" sz="4000" b="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a:latin typeface="Times New Roman" panose="02020603050405020304" pitchFamily="18" charset="0"/>
                <a:ea typeface="SimSun" panose="02010600030101010101" pitchFamily="2" charset="-122"/>
                <a:cs typeface="Times New Roman" panose="02020603050405020304" pitchFamily="18" charset="0"/>
              </a:rPr>
              <a:t>Đông</a:t>
            </a:r>
            <a:r>
              <a:rPr lang="en-US" sz="4000" b="1" dirty="0">
                <a:latin typeface="Times New Roman" panose="02020603050405020304" pitchFamily="18" charset="0"/>
                <a:ea typeface="SimSun" panose="02010600030101010101" pitchFamily="2" charset="-122"/>
                <a:cs typeface="Times New Roman" panose="02020603050405020304" pitchFamily="18" charset="0"/>
              </a:rPr>
              <a:t> Nam </a:t>
            </a:r>
            <a:r>
              <a:rPr lang="en-US" sz="4000" b="1" dirty="0" err="1">
                <a:latin typeface="Times New Roman" panose="02020603050405020304" pitchFamily="18" charset="0"/>
                <a:ea typeface="SimSun" panose="02010600030101010101" pitchFamily="2" charset="-122"/>
                <a:cs typeface="Times New Roman" panose="02020603050405020304" pitchFamily="18" charset="0"/>
              </a:rPr>
              <a:t>Bộ</a:t>
            </a:r>
            <a:r>
              <a:rPr lang="en-US" sz="4000" b="1" dirty="0">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a:latin typeface="Times New Roman" panose="02020603050405020304" pitchFamily="18" charset="0"/>
                <a:ea typeface="SimSun" panose="02010600030101010101" pitchFamily="2" charset="-122"/>
                <a:cs typeface="Times New Roman" panose="02020603050405020304" pitchFamily="18" charset="0"/>
              </a:rPr>
              <a:t>và</a:t>
            </a:r>
            <a:r>
              <a:rPr lang="en-US" sz="4000" b="1" dirty="0">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a:latin typeface="Times New Roman" panose="02020603050405020304" pitchFamily="18" charset="0"/>
                <a:ea typeface="SimSun" panose="02010600030101010101" pitchFamily="2" charset="-122"/>
                <a:cs typeface="Times New Roman" panose="02020603050405020304" pitchFamily="18" charset="0"/>
              </a:rPr>
              <a:t>Tây</a:t>
            </a:r>
            <a:r>
              <a:rPr lang="en-US" sz="4000" b="1" dirty="0">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a:latin typeface="Times New Roman" panose="02020603050405020304" pitchFamily="18" charset="0"/>
                <a:ea typeface="SimSun" panose="02010600030101010101" pitchFamily="2" charset="-122"/>
                <a:cs typeface="Times New Roman" panose="02020603050405020304" pitchFamily="18" charset="0"/>
              </a:rPr>
              <a:t>Nguyên</a:t>
            </a:r>
            <a:r>
              <a:rPr lang="vi-VN" sz="4000" b="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dirty="0">
                <a:effectLst/>
                <a:latin typeface="Times New Roman" panose="02020603050405020304" pitchFamily="18" charset="0"/>
                <a:ea typeface="SimSun" panose="02010600030101010101" pitchFamily="2" charset="-122"/>
                <a:cs typeface="Times New Roman" panose="02020603050405020304" pitchFamily="18" charset="0"/>
              </a:rPr>
              <a:t>.</a:t>
            </a:r>
          </a:p>
          <a:p>
            <a:pPr algn="just"/>
            <a:r>
              <a:rPr lang="en-US" sz="4000" b="1" dirty="0">
                <a:effectLst/>
                <a:latin typeface="Times New Roman" panose="02020603050405020304" pitchFamily="18" charset="0"/>
                <a:ea typeface="SimSun" panose="02010600030101010101" pitchFamily="2" charset="-122"/>
                <a:cs typeface="Times New Roman" panose="02020603050405020304" pitchFamily="18" charset="0"/>
              </a:rPr>
              <a:t> </a:t>
            </a:r>
          </a:p>
        </p:txBody>
      </p:sp>
    </p:spTree>
    <p:extLst>
      <p:ext uri="{BB962C8B-B14F-4D97-AF65-F5344CB8AC3E}">
        <p14:creationId xmlns:p14="http://schemas.microsoft.com/office/powerpoint/2010/main" val="6661696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03C5D66C-7066-4C23-999C-1FABE873FE3A}" type="slidenum">
              <a:rPr lang="en-US" altLang="en-US" smtClean="0"/>
              <a:pPr>
                <a:defRPr/>
              </a:pPr>
              <a:t>2</a:t>
            </a:fld>
            <a:endParaRPr lang="en-US" altLang="en-US"/>
          </a:p>
        </p:txBody>
      </p:sp>
      <p:sp>
        <p:nvSpPr>
          <p:cNvPr id="7" name="Rectangle 6">
            <a:extLst>
              <a:ext uri="{FF2B5EF4-FFF2-40B4-BE49-F238E27FC236}">
                <a16:creationId xmlns:a16="http://schemas.microsoft.com/office/drawing/2014/main" xmlns="" id="{D1B0671A-B08E-47F7-A63F-027B4AFF4792}"/>
              </a:ext>
            </a:extLst>
          </p:cNvPr>
          <p:cNvSpPr/>
          <p:nvPr/>
        </p:nvSpPr>
        <p:spPr>
          <a:xfrm>
            <a:off x="372564" y="2688712"/>
            <a:ext cx="11198773" cy="14188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latin typeface="Times New Roman" panose="02020603050405020304" pitchFamily="18" charset="0"/>
                <a:cs typeface="Times New Roman" panose="02020603050405020304" pitchFamily="18" charset="0"/>
              </a:rPr>
              <a:t>Bài</a:t>
            </a:r>
            <a:r>
              <a:rPr lang="en-US" sz="4000" b="1" dirty="0">
                <a:solidFill>
                  <a:srgbClr val="FF0000"/>
                </a:solidFill>
                <a:latin typeface="Times New Roman" panose="02020603050405020304" pitchFamily="18" charset="0"/>
                <a:cs typeface="Times New Roman" panose="02020603050405020304" pitchFamily="18" charset="0"/>
              </a:rPr>
              <a:t> 8</a:t>
            </a:r>
          </a:p>
          <a:p>
            <a:pPr algn="ctr"/>
            <a:r>
              <a:rPr lang="en-US" sz="4000" b="1" dirty="0">
                <a:solidFill>
                  <a:srgbClr val="FF0000"/>
                </a:solidFill>
                <a:latin typeface="Times New Roman" panose="02020603050405020304" pitchFamily="18" charset="0"/>
                <a:cs typeface="Times New Roman" panose="02020603050405020304" pitchFamily="18" charset="0"/>
              </a:rPr>
              <a:t>SỰ PHÁT TRIỂN VÀ PHÂN BỐ NÔNG NGHIỆP</a:t>
            </a:r>
          </a:p>
        </p:txBody>
      </p:sp>
    </p:spTree>
    <p:extLst>
      <p:ext uri="{BB962C8B-B14F-4D97-AF65-F5344CB8AC3E}">
        <p14:creationId xmlns:p14="http://schemas.microsoft.com/office/powerpoint/2010/main" val="252728685"/>
      </p:ext>
    </p:extLst>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latin typeface="Times New Roman" panose="02020603050405020304" pitchFamily="18" charset="0"/>
                <a:cs typeface="Times New Roman" panose="02020603050405020304" pitchFamily="18" charset="0"/>
              </a:rPr>
              <a:t>3. </a:t>
            </a:r>
            <a:r>
              <a:rPr lang="en-US" b="1" dirty="0" err="1" smtClean="0">
                <a:solidFill>
                  <a:srgbClr val="FF0000"/>
                </a:solidFill>
                <a:latin typeface="Times New Roman" panose="02020603050405020304" pitchFamily="18" charset="0"/>
                <a:cs typeface="Times New Roman" panose="02020603050405020304" pitchFamily="18" charset="0"/>
              </a:rPr>
              <a:t>Cây</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ăn</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quả</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07433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Kết quả hình ảnh cho chôm chôm">
            <a:extLst>
              <a:ext uri="{FF2B5EF4-FFF2-40B4-BE49-F238E27FC236}">
                <a16:creationId xmlns:a16="http://schemas.microsoft.com/office/drawing/2014/main" xmlns="" id="{765757CA-42D6-4D81-80EB-D71ED1EFB8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5943600" cy="3276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459" name="Picture 3" descr="Kết quả hình ảnh cho nhãn">
            <a:extLst>
              <a:ext uri="{FF2B5EF4-FFF2-40B4-BE49-F238E27FC236}">
                <a16:creationId xmlns:a16="http://schemas.microsoft.com/office/drawing/2014/main" xmlns="" id="{E27BA856-A14D-452B-9D8D-86958EE95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799" y="76200"/>
            <a:ext cx="6066183" cy="3276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460" name="Picture 5" descr="Kết quả hình ảnh cho quýt">
            <a:extLst>
              <a:ext uri="{FF2B5EF4-FFF2-40B4-BE49-F238E27FC236}">
                <a16:creationId xmlns:a16="http://schemas.microsoft.com/office/drawing/2014/main" xmlns="" id="{A6E0205B-DD48-485E-8B4A-F3AF3E0A99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5943600" cy="3352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9461" name="Picture 7" descr="Kết quả hình ảnh cho xoài">
            <a:extLst>
              <a:ext uri="{FF2B5EF4-FFF2-40B4-BE49-F238E27FC236}">
                <a16:creationId xmlns:a16="http://schemas.microsoft.com/office/drawing/2014/main" xmlns="" id="{54E3F65E-1B59-480B-85FA-9CA345F21E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422650"/>
            <a:ext cx="6052930" cy="3359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2232" name="Text Box 8">
            <a:extLst>
              <a:ext uri="{FF2B5EF4-FFF2-40B4-BE49-F238E27FC236}">
                <a16:creationId xmlns:a16="http://schemas.microsoft.com/office/drawing/2014/main" xmlns="" id="{461F619D-7EED-4553-A208-7CA1303CDEDE}"/>
              </a:ext>
            </a:extLst>
          </p:cNvPr>
          <p:cNvSpPr txBox="1">
            <a:spLocks noChangeArrowheads="1"/>
          </p:cNvSpPr>
          <p:nvPr/>
        </p:nvSpPr>
        <p:spPr bwMode="auto">
          <a:xfrm>
            <a:off x="1600200" y="2895601"/>
            <a:ext cx="1905000" cy="466725"/>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cs typeface="Times New Roman" panose="02020603050405020304" pitchFamily="18" charset="0"/>
              </a:rPr>
              <a:t>Chôm chôm</a:t>
            </a:r>
          </a:p>
        </p:txBody>
      </p:sp>
      <p:sp>
        <p:nvSpPr>
          <p:cNvPr id="52233" name="Text Box 9">
            <a:extLst>
              <a:ext uri="{FF2B5EF4-FFF2-40B4-BE49-F238E27FC236}">
                <a16:creationId xmlns:a16="http://schemas.microsoft.com/office/drawing/2014/main" xmlns="" id="{AA79A863-5987-43AD-AAE5-7978B9070394}"/>
              </a:ext>
            </a:extLst>
          </p:cNvPr>
          <p:cNvSpPr txBox="1">
            <a:spLocks noChangeArrowheads="1"/>
          </p:cNvSpPr>
          <p:nvPr/>
        </p:nvSpPr>
        <p:spPr bwMode="auto">
          <a:xfrm>
            <a:off x="1600200" y="6315076"/>
            <a:ext cx="914400" cy="466725"/>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cs typeface="Times New Roman" panose="02020603050405020304" pitchFamily="18" charset="0"/>
              </a:rPr>
              <a:t>Quýt</a:t>
            </a:r>
          </a:p>
        </p:txBody>
      </p:sp>
      <p:sp>
        <p:nvSpPr>
          <p:cNvPr id="52234" name="Text Box 10">
            <a:extLst>
              <a:ext uri="{FF2B5EF4-FFF2-40B4-BE49-F238E27FC236}">
                <a16:creationId xmlns:a16="http://schemas.microsoft.com/office/drawing/2014/main" xmlns="" id="{5ADAAC3C-44CA-4E57-AD34-0BE7724915F3}"/>
              </a:ext>
            </a:extLst>
          </p:cNvPr>
          <p:cNvSpPr txBox="1">
            <a:spLocks noChangeArrowheads="1"/>
          </p:cNvSpPr>
          <p:nvPr/>
        </p:nvSpPr>
        <p:spPr bwMode="auto">
          <a:xfrm>
            <a:off x="6019800" y="6315076"/>
            <a:ext cx="838200" cy="466725"/>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cs typeface="Times New Roman" panose="02020603050405020304" pitchFamily="18" charset="0"/>
              </a:rPr>
              <a:t>Xoài</a:t>
            </a:r>
          </a:p>
        </p:txBody>
      </p:sp>
      <p:sp>
        <p:nvSpPr>
          <p:cNvPr id="52235" name="Text Box 11">
            <a:extLst>
              <a:ext uri="{FF2B5EF4-FFF2-40B4-BE49-F238E27FC236}">
                <a16:creationId xmlns:a16="http://schemas.microsoft.com/office/drawing/2014/main" xmlns="" id="{65C4B790-5ADE-4BFB-9788-B9A9F6D9865A}"/>
              </a:ext>
            </a:extLst>
          </p:cNvPr>
          <p:cNvSpPr txBox="1">
            <a:spLocks noChangeArrowheads="1"/>
          </p:cNvSpPr>
          <p:nvPr/>
        </p:nvSpPr>
        <p:spPr bwMode="auto">
          <a:xfrm>
            <a:off x="6019800" y="2886076"/>
            <a:ext cx="990600" cy="466725"/>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cs typeface="Times New Roman" panose="02020603050405020304" pitchFamily="18" charset="0"/>
              </a:rPr>
              <a:t>Nhãn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box(in)">
                                      <p:cBhvr>
                                        <p:cTn id="7" dur="20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9459"/>
                                        </p:tgtEl>
                                        <p:attrNameLst>
                                          <p:attrName>style.visibility</p:attrName>
                                        </p:attrNameLst>
                                      </p:cBhvr>
                                      <p:to>
                                        <p:strVal val="visible"/>
                                      </p:to>
                                    </p:set>
                                    <p:animEffect transition="in" filter="box(in)">
                                      <p:cBhvr>
                                        <p:cTn id="12" dur="2000"/>
                                        <p:tgtEl>
                                          <p:spTgt spid="1945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9460"/>
                                        </p:tgtEl>
                                        <p:attrNameLst>
                                          <p:attrName>style.visibility</p:attrName>
                                        </p:attrNameLst>
                                      </p:cBhvr>
                                      <p:to>
                                        <p:strVal val="visible"/>
                                      </p:to>
                                    </p:set>
                                    <p:animEffect transition="in" filter="box(in)">
                                      <p:cBhvr>
                                        <p:cTn id="17" dur="2000"/>
                                        <p:tgtEl>
                                          <p:spTgt spid="1946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9461"/>
                                        </p:tgtEl>
                                        <p:attrNameLst>
                                          <p:attrName>style.visibility</p:attrName>
                                        </p:attrNameLst>
                                      </p:cBhvr>
                                      <p:to>
                                        <p:strVal val="visible"/>
                                      </p:to>
                                    </p:set>
                                    <p:animEffect transition="in" filter="box(in)">
                                      <p:cBhvr>
                                        <p:cTn id="22" dur="2000"/>
                                        <p:tgtEl>
                                          <p:spTgt spid="19461"/>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52232"/>
                                        </p:tgtEl>
                                        <p:attrNameLst>
                                          <p:attrName>style.visibility</p:attrName>
                                        </p:attrNameLst>
                                      </p:cBhvr>
                                      <p:to>
                                        <p:strVal val="visible"/>
                                      </p:to>
                                    </p:set>
                                    <p:animEffect transition="in" filter="box(in)">
                                      <p:cBhvr>
                                        <p:cTn id="27" dur="2000"/>
                                        <p:tgtEl>
                                          <p:spTgt spid="5223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52235"/>
                                        </p:tgtEl>
                                        <p:attrNameLst>
                                          <p:attrName>style.visibility</p:attrName>
                                        </p:attrNameLst>
                                      </p:cBhvr>
                                      <p:to>
                                        <p:strVal val="visible"/>
                                      </p:to>
                                    </p:set>
                                    <p:animEffect transition="in" filter="box(in)">
                                      <p:cBhvr>
                                        <p:cTn id="32" dur="2000"/>
                                        <p:tgtEl>
                                          <p:spTgt spid="52235"/>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52233">
                                            <p:txEl>
                                              <p:pRg st="0" end="0"/>
                                            </p:txEl>
                                          </p:spTgt>
                                        </p:tgtEl>
                                        <p:attrNameLst>
                                          <p:attrName>style.visibility</p:attrName>
                                        </p:attrNameLst>
                                      </p:cBhvr>
                                      <p:to>
                                        <p:strVal val="visible"/>
                                      </p:to>
                                    </p:set>
                                    <p:animEffect transition="in" filter="box(in)">
                                      <p:cBhvr>
                                        <p:cTn id="37" dur="2000"/>
                                        <p:tgtEl>
                                          <p:spTgt spid="5223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52234"/>
                                        </p:tgtEl>
                                        <p:attrNameLst>
                                          <p:attrName>style.visibility</p:attrName>
                                        </p:attrNameLst>
                                      </p:cBhvr>
                                      <p:to>
                                        <p:strVal val="visible"/>
                                      </p:to>
                                    </p:set>
                                    <p:animEffect transition="in" filter="box(in)">
                                      <p:cBhvr>
                                        <p:cTn id="42" dur="2000"/>
                                        <p:tgtEl>
                                          <p:spTgt spid="52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2" grpId="0" animBg="1"/>
      <p:bldP spid="52234" grpId="0" animBg="1"/>
      <p:bldP spid="5223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7" descr="Kết quả hình ảnh cho sầu riêng">
            <a:extLst>
              <a:ext uri="{FF2B5EF4-FFF2-40B4-BE49-F238E27FC236}">
                <a16:creationId xmlns:a16="http://schemas.microsoft.com/office/drawing/2014/main" xmlns="" id="{7F88AB4A-5A1F-44EB-9BA6-8ADD83D235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5943600" cy="3352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5" name="Picture 11" descr="Kết quả hình ảnh cho măng cụt">
            <a:extLst>
              <a:ext uri="{FF2B5EF4-FFF2-40B4-BE49-F238E27FC236}">
                <a16:creationId xmlns:a16="http://schemas.microsoft.com/office/drawing/2014/main" xmlns="" id="{252C8147-DF65-40E3-A75F-21258E0593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6"/>
            <a:ext cx="5943600" cy="3267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6" name="Picture 13" descr="Kết quả hình ảnh cho vãi thiều">
            <a:extLst>
              <a:ext uri="{FF2B5EF4-FFF2-40B4-BE49-F238E27FC236}">
                <a16:creationId xmlns:a16="http://schemas.microsoft.com/office/drawing/2014/main" xmlns="" id="{2E70200C-A5A1-4A97-9098-F8CBEF43A5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799" y="76200"/>
            <a:ext cx="6119192" cy="3276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7" name="Picture 15" descr="Kết quả hình ảnh cho bưởi">
            <a:extLst>
              <a:ext uri="{FF2B5EF4-FFF2-40B4-BE49-F238E27FC236}">
                <a16:creationId xmlns:a16="http://schemas.microsoft.com/office/drawing/2014/main" xmlns="" id="{7C23FD99-F523-4F2B-B6CD-6D698DFABD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429000"/>
            <a:ext cx="6172200" cy="3352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3264" name="Text Box 16">
            <a:extLst>
              <a:ext uri="{FF2B5EF4-FFF2-40B4-BE49-F238E27FC236}">
                <a16:creationId xmlns:a16="http://schemas.microsoft.com/office/drawing/2014/main" xmlns="" id="{BBFC2BAF-5075-41F1-BA0C-D247DC07315D}"/>
              </a:ext>
            </a:extLst>
          </p:cNvPr>
          <p:cNvSpPr txBox="1">
            <a:spLocks noChangeArrowheads="1"/>
          </p:cNvSpPr>
          <p:nvPr/>
        </p:nvSpPr>
        <p:spPr bwMode="auto">
          <a:xfrm>
            <a:off x="1600200" y="6315076"/>
            <a:ext cx="1524000" cy="466725"/>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cs typeface="Times New Roman" panose="02020603050405020304" pitchFamily="18" charset="0"/>
              </a:rPr>
              <a:t>Sầu riêng</a:t>
            </a:r>
          </a:p>
        </p:txBody>
      </p:sp>
      <p:sp>
        <p:nvSpPr>
          <p:cNvPr id="53265" name="Text Box 17">
            <a:extLst>
              <a:ext uri="{FF2B5EF4-FFF2-40B4-BE49-F238E27FC236}">
                <a16:creationId xmlns:a16="http://schemas.microsoft.com/office/drawing/2014/main" xmlns="" id="{4AE45DCF-46A1-41E5-8943-5F20BE69F09B}"/>
              </a:ext>
            </a:extLst>
          </p:cNvPr>
          <p:cNvSpPr txBox="1">
            <a:spLocks noChangeArrowheads="1"/>
          </p:cNvSpPr>
          <p:nvPr/>
        </p:nvSpPr>
        <p:spPr bwMode="auto">
          <a:xfrm>
            <a:off x="6019800" y="2886076"/>
            <a:ext cx="1371600" cy="466725"/>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cs typeface="Times New Roman" panose="02020603050405020304" pitchFamily="18" charset="0"/>
              </a:rPr>
              <a:t>Vải thều</a:t>
            </a:r>
          </a:p>
        </p:txBody>
      </p:sp>
      <p:sp>
        <p:nvSpPr>
          <p:cNvPr id="53266" name="Text Box 18">
            <a:extLst>
              <a:ext uri="{FF2B5EF4-FFF2-40B4-BE49-F238E27FC236}">
                <a16:creationId xmlns:a16="http://schemas.microsoft.com/office/drawing/2014/main" xmlns="" id="{86BF70DB-37B0-4F05-B313-636B6B8B576C}"/>
              </a:ext>
            </a:extLst>
          </p:cNvPr>
          <p:cNvSpPr txBox="1">
            <a:spLocks noChangeArrowheads="1"/>
          </p:cNvSpPr>
          <p:nvPr/>
        </p:nvSpPr>
        <p:spPr bwMode="auto">
          <a:xfrm>
            <a:off x="1600200" y="2886076"/>
            <a:ext cx="1524000" cy="466725"/>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cs typeface="Times New Roman" panose="02020603050405020304" pitchFamily="18" charset="0"/>
              </a:rPr>
              <a:t>Măng cụt</a:t>
            </a:r>
          </a:p>
        </p:txBody>
      </p:sp>
      <p:sp>
        <p:nvSpPr>
          <p:cNvPr id="53267" name="Text Box 19">
            <a:extLst>
              <a:ext uri="{FF2B5EF4-FFF2-40B4-BE49-F238E27FC236}">
                <a16:creationId xmlns:a16="http://schemas.microsoft.com/office/drawing/2014/main" xmlns="" id="{D3C073E7-959D-43DE-8318-8E1E491A584B}"/>
              </a:ext>
            </a:extLst>
          </p:cNvPr>
          <p:cNvSpPr txBox="1">
            <a:spLocks noChangeArrowheads="1"/>
          </p:cNvSpPr>
          <p:nvPr/>
        </p:nvSpPr>
        <p:spPr bwMode="auto">
          <a:xfrm>
            <a:off x="6019800" y="6324601"/>
            <a:ext cx="914400" cy="466725"/>
          </a:xfrm>
          <a:prstGeom prst="rect">
            <a:avLst/>
          </a:prstGeom>
          <a:ln>
            <a:headEnd/>
            <a:tailEnd/>
          </a:ln>
        </p:spPr>
        <p:style>
          <a:lnRef idx="2">
            <a:schemeClr val="dk1"/>
          </a:lnRef>
          <a:fillRef idx="1">
            <a:schemeClr val="lt1"/>
          </a:fillRef>
          <a:effectRef idx="0">
            <a:schemeClr val="dk1"/>
          </a:effectRef>
          <a:fontRef idx="minor">
            <a:schemeClr val="dk1"/>
          </a:fontRef>
        </p:style>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cs typeface="Times New Roman" panose="02020603050405020304" pitchFamily="18" charset="0"/>
              </a:rPr>
              <a:t>Bưởi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box(in)">
                                      <p:cBhvr>
                                        <p:cTn id="7" dur="2000"/>
                                        <p:tgtEl>
                                          <p:spTgt spid="1843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8436"/>
                                        </p:tgtEl>
                                        <p:attrNameLst>
                                          <p:attrName>style.visibility</p:attrName>
                                        </p:attrNameLst>
                                      </p:cBhvr>
                                      <p:to>
                                        <p:strVal val="visible"/>
                                      </p:to>
                                    </p:set>
                                    <p:animEffect transition="in" filter="box(in)">
                                      <p:cBhvr>
                                        <p:cTn id="12" dur="2000"/>
                                        <p:tgtEl>
                                          <p:spTgt spid="1843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8434"/>
                                        </p:tgtEl>
                                        <p:attrNameLst>
                                          <p:attrName>style.visibility</p:attrName>
                                        </p:attrNameLst>
                                      </p:cBhvr>
                                      <p:to>
                                        <p:strVal val="visible"/>
                                      </p:to>
                                    </p:set>
                                    <p:animEffect transition="in" filter="box(in)">
                                      <p:cBhvr>
                                        <p:cTn id="17" dur="2000"/>
                                        <p:tgtEl>
                                          <p:spTgt spid="1843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8437"/>
                                        </p:tgtEl>
                                        <p:attrNameLst>
                                          <p:attrName>style.visibility</p:attrName>
                                        </p:attrNameLst>
                                      </p:cBhvr>
                                      <p:to>
                                        <p:strVal val="visible"/>
                                      </p:to>
                                    </p:set>
                                    <p:animEffect transition="in" filter="box(in)">
                                      <p:cBhvr>
                                        <p:cTn id="22" dur="2000"/>
                                        <p:tgtEl>
                                          <p:spTgt spid="1843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53266"/>
                                        </p:tgtEl>
                                        <p:attrNameLst>
                                          <p:attrName>style.visibility</p:attrName>
                                        </p:attrNameLst>
                                      </p:cBhvr>
                                      <p:to>
                                        <p:strVal val="visible"/>
                                      </p:to>
                                    </p:set>
                                    <p:animEffect transition="in" filter="box(in)">
                                      <p:cBhvr>
                                        <p:cTn id="27" dur="2000"/>
                                        <p:tgtEl>
                                          <p:spTgt spid="53266"/>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53265"/>
                                        </p:tgtEl>
                                        <p:attrNameLst>
                                          <p:attrName>style.visibility</p:attrName>
                                        </p:attrNameLst>
                                      </p:cBhvr>
                                      <p:to>
                                        <p:strVal val="visible"/>
                                      </p:to>
                                    </p:set>
                                    <p:animEffect transition="in" filter="box(in)">
                                      <p:cBhvr>
                                        <p:cTn id="32" dur="2000"/>
                                        <p:tgtEl>
                                          <p:spTgt spid="53265"/>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53264"/>
                                        </p:tgtEl>
                                        <p:attrNameLst>
                                          <p:attrName>style.visibility</p:attrName>
                                        </p:attrNameLst>
                                      </p:cBhvr>
                                      <p:to>
                                        <p:strVal val="visible"/>
                                      </p:to>
                                    </p:set>
                                    <p:animEffect transition="in" filter="box(in)">
                                      <p:cBhvr>
                                        <p:cTn id="37" dur="2000"/>
                                        <p:tgtEl>
                                          <p:spTgt spid="53264"/>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53267"/>
                                        </p:tgtEl>
                                        <p:attrNameLst>
                                          <p:attrName>style.visibility</p:attrName>
                                        </p:attrNameLst>
                                      </p:cBhvr>
                                      <p:to>
                                        <p:strVal val="visible"/>
                                      </p:to>
                                    </p:set>
                                    <p:animEffect transition="in" filter="box(in)">
                                      <p:cBhvr>
                                        <p:cTn id="42" dur="2000"/>
                                        <p:tgtEl>
                                          <p:spTgt spid="53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4" grpId="0" animBg="1"/>
      <p:bldP spid="53265" grpId="0" animBg="1"/>
      <p:bldP spid="53266" grpId="0" animBg="1"/>
      <p:bldP spid="5326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a:extLst>
              <a:ext uri="{FF2B5EF4-FFF2-40B4-BE49-F238E27FC236}">
                <a16:creationId xmlns:a16="http://schemas.microsoft.com/office/drawing/2014/main" xmlns="" id="{A132DE0F-7202-4C8A-8583-6AC6BC45675E}"/>
              </a:ext>
            </a:extLst>
          </p:cNvPr>
          <p:cNvSpPr txBox="1">
            <a:spLocks noChangeArrowheads="1"/>
          </p:cNvSpPr>
          <p:nvPr/>
        </p:nvSpPr>
        <p:spPr bwMode="auto">
          <a:xfrm>
            <a:off x="2514600" y="3124201"/>
            <a:ext cx="685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24579" name="Text Box 3">
            <a:extLst>
              <a:ext uri="{FF2B5EF4-FFF2-40B4-BE49-F238E27FC236}">
                <a16:creationId xmlns:a16="http://schemas.microsoft.com/office/drawing/2014/main" xmlns="" id="{3A01FE80-6F17-4C1E-BE23-71B3A262128C}"/>
              </a:ext>
            </a:extLst>
          </p:cNvPr>
          <p:cNvSpPr txBox="1">
            <a:spLocks noChangeArrowheads="1"/>
          </p:cNvSpPr>
          <p:nvPr/>
        </p:nvSpPr>
        <p:spPr bwMode="auto">
          <a:xfrm>
            <a:off x="3200400" y="5486401"/>
            <a:ext cx="723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ym typeface="Wingdings" panose="05000000000000000000" pitchFamily="2" charset="2"/>
              </a:rPr>
              <a:t>                 </a:t>
            </a:r>
            <a:endParaRPr lang="en-US" altLang="en-US" sz="2400" b="1">
              <a:solidFill>
                <a:srgbClr val="0000CC"/>
              </a:solidFill>
            </a:endParaRPr>
          </a:p>
        </p:txBody>
      </p:sp>
      <p:sp>
        <p:nvSpPr>
          <p:cNvPr id="24580" name="Text Box 4">
            <a:extLst>
              <a:ext uri="{FF2B5EF4-FFF2-40B4-BE49-F238E27FC236}">
                <a16:creationId xmlns:a16="http://schemas.microsoft.com/office/drawing/2014/main" xmlns="" id="{149FABCB-6793-48A6-8A48-5CEF2AFD4466}"/>
              </a:ext>
            </a:extLst>
          </p:cNvPr>
          <p:cNvSpPr txBox="1">
            <a:spLocks noChangeArrowheads="1"/>
          </p:cNvSpPr>
          <p:nvPr/>
        </p:nvSpPr>
        <p:spPr bwMode="auto">
          <a:xfrm>
            <a:off x="3200400" y="6324601"/>
            <a:ext cx="541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pic>
        <p:nvPicPr>
          <p:cNvPr id="27654" name="Picture 8" descr="http://i297.photobucket.com/albums/mm215/vithanh_sfc/haiduong10.jpg">
            <a:extLst>
              <a:ext uri="{FF2B5EF4-FFF2-40B4-BE49-F238E27FC236}">
                <a16:creationId xmlns:a16="http://schemas.microsoft.com/office/drawing/2014/main" xmlns="" id="{102C7CBC-32A7-47B9-8389-DCB8C63FCC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3505200"/>
            <a:ext cx="6172199"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AutoShape 10" descr="https://encrypted-tbn3.gstatic.com/images?q=tbn:ANd9GcT6q-tADmi-Evh6ytv45Ake_4It2tP_bVnOU3AN9rgsketIkYb2-g">
            <a:extLst>
              <a:ext uri="{FF2B5EF4-FFF2-40B4-BE49-F238E27FC236}">
                <a16:creationId xmlns:a16="http://schemas.microsoft.com/office/drawing/2014/main" xmlns="" id="{481BB87C-4070-4EC2-9F7C-5C1E6A3AA716}"/>
              </a:ext>
            </a:extLst>
          </p:cNvPr>
          <p:cNvSpPr>
            <a:spLocks noChangeAspect="1" noChangeArrowheads="1"/>
          </p:cNvSpPr>
          <p:nvPr/>
        </p:nvSpPr>
        <p:spPr bwMode="auto">
          <a:xfrm>
            <a:off x="1704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Times New Roman" panose="02020603050405020304" pitchFamily="18" charset="0"/>
            </a:endParaRPr>
          </a:p>
        </p:txBody>
      </p:sp>
      <p:pic>
        <p:nvPicPr>
          <p:cNvPr id="27656" name="Picture 14" descr="http://dulichkhachsansapa.com/portals/12/News/du-lich-sa-pa-0606120101(1).jpg">
            <a:extLst>
              <a:ext uri="{FF2B5EF4-FFF2-40B4-BE49-F238E27FC236}">
                <a16:creationId xmlns:a16="http://schemas.microsoft.com/office/drawing/2014/main" xmlns="" id="{912F9787-FCAB-4C36-8908-D6B4A600BB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0"/>
            <a:ext cx="6172200" cy="3505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18" descr="http://www.khoahoc.com.vn/photos/image/032012/24/mantamhoa.jpg">
            <a:extLst>
              <a:ext uri="{FF2B5EF4-FFF2-40B4-BE49-F238E27FC236}">
                <a16:creationId xmlns:a16="http://schemas.microsoft.com/office/drawing/2014/main" xmlns="" id="{E7318866-1EB1-49A0-8C2A-5200989248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05200"/>
            <a:ext cx="6019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xmlns="" id="{E18B6D76-C57A-48E5-AE4F-667BC384621B}"/>
              </a:ext>
            </a:extLst>
          </p:cNvPr>
          <p:cNvSpPr txBox="1"/>
          <p:nvPr/>
        </p:nvSpPr>
        <p:spPr>
          <a:xfrm>
            <a:off x="7856538" y="533400"/>
            <a:ext cx="906462" cy="457200"/>
          </a:xfrm>
          <a:prstGeom prst="rect">
            <a:avLst/>
          </a:prstGeom>
        </p:spPr>
        <p:style>
          <a:lnRef idx="2">
            <a:schemeClr val="dk1"/>
          </a:lnRef>
          <a:fillRef idx="1">
            <a:schemeClr val="lt1"/>
          </a:fillRef>
          <a:effectRef idx="0">
            <a:schemeClr val="dk1"/>
          </a:effectRef>
          <a:fontRef idx="minor">
            <a:schemeClr val="dk1"/>
          </a:fontRef>
        </p:style>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fontAlgn="base">
              <a:spcBef>
                <a:spcPct val="0"/>
              </a:spcBef>
              <a:spcAft>
                <a:spcPct val="0"/>
              </a:spcAft>
              <a:defRPr sz="2800">
                <a:solidFill>
                  <a:schemeClr val="tx1"/>
                </a:solidFill>
                <a:latin typeface="Times New Roman" pitchFamily="18" charset="0"/>
              </a:defRPr>
            </a:lvl6pPr>
            <a:lvl7pPr marL="2971800" indent="-228600" fontAlgn="base">
              <a:spcBef>
                <a:spcPct val="0"/>
              </a:spcBef>
              <a:spcAft>
                <a:spcPct val="0"/>
              </a:spcAft>
              <a:defRPr sz="2800">
                <a:solidFill>
                  <a:schemeClr val="tx1"/>
                </a:solidFill>
                <a:latin typeface="Times New Roman" pitchFamily="18" charset="0"/>
              </a:defRPr>
            </a:lvl7pPr>
            <a:lvl8pPr marL="3429000" indent="-228600" fontAlgn="base">
              <a:spcBef>
                <a:spcPct val="0"/>
              </a:spcBef>
              <a:spcAft>
                <a:spcPct val="0"/>
              </a:spcAft>
              <a:defRPr sz="2800">
                <a:solidFill>
                  <a:schemeClr val="tx1"/>
                </a:solidFill>
                <a:latin typeface="Times New Roman" pitchFamily="18" charset="0"/>
              </a:defRPr>
            </a:lvl8pPr>
            <a:lvl9pPr marL="3886200" indent="-228600" fontAlgn="base">
              <a:spcBef>
                <a:spcPct val="0"/>
              </a:spcBef>
              <a:spcAft>
                <a:spcPct val="0"/>
              </a:spcAft>
              <a:defRPr sz="2800">
                <a:solidFill>
                  <a:schemeClr val="tx1"/>
                </a:solidFill>
                <a:latin typeface="Times New Roman" pitchFamily="18" charset="0"/>
              </a:defRPr>
            </a:lvl9pPr>
          </a:lstStyle>
          <a:p>
            <a:pPr eaLnBrk="1" hangingPunct="1">
              <a:defRPr/>
            </a:pPr>
            <a:r>
              <a:rPr lang="en-US" sz="2400" b="1">
                <a:solidFill>
                  <a:srgbClr val="FF0000"/>
                </a:solidFill>
              </a:rPr>
              <a:t>ĐÀO</a:t>
            </a:r>
          </a:p>
        </p:txBody>
      </p:sp>
      <p:sp>
        <p:nvSpPr>
          <p:cNvPr id="4" name="TextBox 3">
            <a:extLst>
              <a:ext uri="{FF2B5EF4-FFF2-40B4-BE49-F238E27FC236}">
                <a16:creationId xmlns:a16="http://schemas.microsoft.com/office/drawing/2014/main" xmlns="" id="{1F36630A-22E5-4F6E-B895-519B1767CD36}"/>
              </a:ext>
            </a:extLst>
          </p:cNvPr>
          <p:cNvSpPr txBox="1"/>
          <p:nvPr/>
        </p:nvSpPr>
        <p:spPr>
          <a:xfrm>
            <a:off x="6487886" y="5319714"/>
            <a:ext cx="870857"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eaLnBrk="1" hangingPunct="1">
              <a:defRPr/>
            </a:pPr>
            <a:r>
              <a:rPr lang="en-US" sz="2400" b="1">
                <a:solidFill>
                  <a:srgbClr val="FF0000"/>
                </a:solidFill>
                <a:latin typeface="Times New Roman" panose="02020603050405020304" pitchFamily="18" charset="0"/>
                <a:cs typeface="Times New Roman" panose="02020603050405020304" pitchFamily="18" charset="0"/>
              </a:rPr>
              <a:t>VẢI</a:t>
            </a:r>
          </a:p>
        </p:txBody>
      </p:sp>
      <p:sp>
        <p:nvSpPr>
          <p:cNvPr id="5" name="TextBox 4">
            <a:extLst>
              <a:ext uri="{FF2B5EF4-FFF2-40B4-BE49-F238E27FC236}">
                <a16:creationId xmlns:a16="http://schemas.microsoft.com/office/drawing/2014/main" xmlns="" id="{02889D35-D0F8-4A64-8D01-65027D5A8454}"/>
              </a:ext>
            </a:extLst>
          </p:cNvPr>
          <p:cNvSpPr txBox="1"/>
          <p:nvPr/>
        </p:nvSpPr>
        <p:spPr>
          <a:xfrm>
            <a:off x="3886200" y="4962525"/>
            <a:ext cx="914400" cy="45720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en-US" sz="2400" b="1">
                <a:solidFill>
                  <a:srgbClr val="FF0000"/>
                </a:solidFill>
                <a:latin typeface="Times New Roman" panose="02020603050405020304" pitchFamily="18" charset="0"/>
                <a:cs typeface="Times New Roman" panose="02020603050405020304" pitchFamily="18" charset="0"/>
              </a:rPr>
              <a:t>MẬN</a:t>
            </a:r>
          </a:p>
        </p:txBody>
      </p:sp>
      <p:pic>
        <p:nvPicPr>
          <p:cNvPr id="81922" name="Picture 2" descr="http://i31.tinypic.com/xcvz1w.jpg">
            <a:extLst>
              <a:ext uri="{FF2B5EF4-FFF2-40B4-BE49-F238E27FC236}">
                <a16:creationId xmlns:a16="http://schemas.microsoft.com/office/drawing/2014/main" xmlns="" id="{3E347983-E645-4E90-B0FD-4549F16F43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6019800" cy="3505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xmlns="" id="{BD4D579F-665D-4C03-BBD8-4B9FB4BDCDF1}"/>
              </a:ext>
            </a:extLst>
          </p:cNvPr>
          <p:cNvSpPr txBox="1"/>
          <p:nvPr/>
        </p:nvSpPr>
        <p:spPr>
          <a:xfrm>
            <a:off x="4630056" y="685800"/>
            <a:ext cx="1233715"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fontAlgn="base">
              <a:spcBef>
                <a:spcPct val="0"/>
              </a:spcBef>
              <a:spcAft>
                <a:spcPct val="0"/>
              </a:spcAft>
              <a:defRPr sz="2800">
                <a:solidFill>
                  <a:schemeClr val="tx1"/>
                </a:solidFill>
                <a:latin typeface="Times New Roman" pitchFamily="18" charset="0"/>
              </a:defRPr>
            </a:lvl6pPr>
            <a:lvl7pPr marL="2971800" indent="-228600" fontAlgn="base">
              <a:spcBef>
                <a:spcPct val="0"/>
              </a:spcBef>
              <a:spcAft>
                <a:spcPct val="0"/>
              </a:spcAft>
              <a:defRPr sz="2800">
                <a:solidFill>
                  <a:schemeClr val="tx1"/>
                </a:solidFill>
                <a:latin typeface="Times New Roman" pitchFamily="18" charset="0"/>
              </a:defRPr>
            </a:lvl7pPr>
            <a:lvl8pPr marL="3429000" indent="-228600" fontAlgn="base">
              <a:spcBef>
                <a:spcPct val="0"/>
              </a:spcBef>
              <a:spcAft>
                <a:spcPct val="0"/>
              </a:spcAft>
              <a:defRPr sz="2800">
                <a:solidFill>
                  <a:schemeClr val="tx1"/>
                </a:solidFill>
                <a:latin typeface="Times New Roman" pitchFamily="18" charset="0"/>
              </a:defRPr>
            </a:lvl8pPr>
            <a:lvl9pPr marL="3886200" indent="-228600" fontAlgn="base">
              <a:spcBef>
                <a:spcPct val="0"/>
              </a:spcBef>
              <a:spcAft>
                <a:spcPct val="0"/>
              </a:spcAft>
              <a:defRPr sz="2800">
                <a:solidFill>
                  <a:schemeClr val="tx1"/>
                </a:solidFill>
                <a:latin typeface="Times New Roman" pitchFamily="18" charset="0"/>
              </a:defRPr>
            </a:lvl9pPr>
          </a:lstStyle>
          <a:p>
            <a:pPr eaLnBrk="1" hangingPunct="1">
              <a:defRPr/>
            </a:pPr>
            <a:r>
              <a:rPr lang="en-US" sz="2400" b="1">
                <a:solidFill>
                  <a:srgbClr val="FF0000"/>
                </a:solidFill>
                <a:cs typeface="Times New Roman" panose="02020603050405020304" pitchFamily="18" charset="0"/>
              </a:rPr>
              <a:t>HỒNG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1922"/>
                                        </p:tgtEl>
                                        <p:attrNameLst>
                                          <p:attrName>style.visibility</p:attrName>
                                        </p:attrNameLst>
                                      </p:cBhvr>
                                      <p:to>
                                        <p:strVal val="visible"/>
                                      </p:to>
                                    </p:set>
                                    <p:animEffect transition="in" filter="box(in)">
                                      <p:cBhvr>
                                        <p:cTn id="7" dur="2000"/>
                                        <p:tgtEl>
                                          <p:spTgt spid="8192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7656"/>
                                        </p:tgtEl>
                                        <p:attrNameLst>
                                          <p:attrName>style.visibility</p:attrName>
                                        </p:attrNameLst>
                                      </p:cBhvr>
                                      <p:to>
                                        <p:strVal val="visible"/>
                                      </p:to>
                                    </p:set>
                                    <p:animEffect transition="in" filter="box(in)">
                                      <p:cBhvr>
                                        <p:cTn id="12" dur="2000"/>
                                        <p:tgtEl>
                                          <p:spTgt spid="2765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7657"/>
                                        </p:tgtEl>
                                        <p:attrNameLst>
                                          <p:attrName>style.visibility</p:attrName>
                                        </p:attrNameLst>
                                      </p:cBhvr>
                                      <p:to>
                                        <p:strVal val="visible"/>
                                      </p:to>
                                    </p:set>
                                    <p:animEffect transition="in" filter="box(in)">
                                      <p:cBhvr>
                                        <p:cTn id="17" dur="2000"/>
                                        <p:tgtEl>
                                          <p:spTgt spid="2765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7654"/>
                                        </p:tgtEl>
                                        <p:attrNameLst>
                                          <p:attrName>style.visibility</p:attrName>
                                        </p:attrNameLst>
                                      </p:cBhvr>
                                      <p:to>
                                        <p:strVal val="visible"/>
                                      </p:to>
                                    </p:set>
                                    <p:animEffect transition="in" filter="box(in)">
                                      <p:cBhvr>
                                        <p:cTn id="22" dur="2000"/>
                                        <p:tgtEl>
                                          <p:spTgt spid="2765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ox(in)">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ox(in)">
                                      <p:cBhvr>
                                        <p:cTn id="32" dur="20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ox(in)">
                                      <p:cBhvr>
                                        <p:cTn id="37" dur="20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ox(in)">
                                      <p:cBhvr>
                                        <p:cTn id="4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a:extLst>
              <a:ext uri="{FF2B5EF4-FFF2-40B4-BE49-F238E27FC236}">
                <a16:creationId xmlns:a16="http://schemas.microsoft.com/office/drawing/2014/main" xmlns="" id="{A6E7B375-49CA-4D65-B6BB-0AFE3E5C5B7B}"/>
              </a:ext>
            </a:extLst>
          </p:cNvPr>
          <p:cNvSpPr txBox="1">
            <a:spLocks noChangeArrowheads="1"/>
          </p:cNvSpPr>
          <p:nvPr/>
        </p:nvSpPr>
        <p:spPr bwMode="auto">
          <a:xfrm>
            <a:off x="2514600" y="3124201"/>
            <a:ext cx="685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25603" name="Text Box 3">
            <a:extLst>
              <a:ext uri="{FF2B5EF4-FFF2-40B4-BE49-F238E27FC236}">
                <a16:creationId xmlns:a16="http://schemas.microsoft.com/office/drawing/2014/main" xmlns="" id="{425B84DA-F1DC-49F8-8313-61757A76AB6B}"/>
              </a:ext>
            </a:extLst>
          </p:cNvPr>
          <p:cNvSpPr txBox="1">
            <a:spLocks noChangeArrowheads="1"/>
          </p:cNvSpPr>
          <p:nvPr/>
        </p:nvSpPr>
        <p:spPr bwMode="auto">
          <a:xfrm>
            <a:off x="3200400" y="5486401"/>
            <a:ext cx="723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ym typeface="Wingdings" panose="05000000000000000000" pitchFamily="2" charset="2"/>
              </a:rPr>
              <a:t>                 </a:t>
            </a:r>
            <a:endParaRPr lang="en-US" altLang="en-US" sz="2400" b="1">
              <a:solidFill>
                <a:srgbClr val="0000CC"/>
              </a:solidFill>
            </a:endParaRPr>
          </a:p>
        </p:txBody>
      </p:sp>
      <p:sp>
        <p:nvSpPr>
          <p:cNvPr id="25604" name="Text Box 4">
            <a:extLst>
              <a:ext uri="{FF2B5EF4-FFF2-40B4-BE49-F238E27FC236}">
                <a16:creationId xmlns:a16="http://schemas.microsoft.com/office/drawing/2014/main" xmlns="" id="{45112C3C-B5B3-4D49-B80D-8FD8E169DA80}"/>
              </a:ext>
            </a:extLst>
          </p:cNvPr>
          <p:cNvSpPr txBox="1">
            <a:spLocks noChangeArrowheads="1"/>
          </p:cNvSpPr>
          <p:nvPr/>
        </p:nvSpPr>
        <p:spPr bwMode="auto">
          <a:xfrm>
            <a:off x="3200400" y="6324601"/>
            <a:ext cx="541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pic>
        <p:nvPicPr>
          <p:cNvPr id="26630" name="Picture 8" descr="http://static.xaluan.com/images/news/Image/2013/06/27/551cc3e70c8c1f.img.jpg">
            <a:extLst>
              <a:ext uri="{FF2B5EF4-FFF2-40B4-BE49-F238E27FC236}">
                <a16:creationId xmlns:a16="http://schemas.microsoft.com/office/drawing/2014/main" xmlns="" id="{2BE769C0-65EB-4D3A-A65E-C30C97855D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9" y="0"/>
            <a:ext cx="600323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10" descr="http://canthotv.vn/wp-content/uploads/2013/07/xoai.jpg">
            <a:extLst>
              <a:ext uri="{FF2B5EF4-FFF2-40B4-BE49-F238E27FC236}">
                <a16:creationId xmlns:a16="http://schemas.microsoft.com/office/drawing/2014/main" xmlns="" id="{1BA63702-F705-4410-98B7-3C56BDD6E8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6365" y="3429000"/>
            <a:ext cx="6117535" cy="336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AutoShape 10" descr="https://encrypted-tbn1.gstatic.com/images?q=tbn:ANd9GcTz6k8g0MdQxyewonmP6muR-vRCAUSVq2KeaVxRT0L4rfjlnyZpCA">
            <a:extLst>
              <a:ext uri="{FF2B5EF4-FFF2-40B4-BE49-F238E27FC236}">
                <a16:creationId xmlns:a16="http://schemas.microsoft.com/office/drawing/2014/main" xmlns="" id="{FD595C74-DED7-4BF0-BB2A-D73A372D4C33}"/>
              </a:ext>
            </a:extLst>
          </p:cNvPr>
          <p:cNvSpPr>
            <a:spLocks noChangeAspect="1" noChangeArrowheads="1"/>
          </p:cNvSpPr>
          <p:nvPr/>
        </p:nvSpPr>
        <p:spPr bwMode="auto">
          <a:xfrm>
            <a:off x="1704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Times New Roman" panose="02020603050405020304" pitchFamily="18" charset="0"/>
            </a:endParaRPr>
          </a:p>
        </p:txBody>
      </p:sp>
      <p:pic>
        <p:nvPicPr>
          <p:cNvPr id="26636" name="Picture 12" descr="http://caygiongduyhien.com/upload/news/19282657.jpg">
            <a:extLst>
              <a:ext uri="{FF2B5EF4-FFF2-40B4-BE49-F238E27FC236}">
                <a16:creationId xmlns:a16="http://schemas.microsoft.com/office/drawing/2014/main" xmlns="" id="{69A333D5-77CE-4058-B563-6B2AD24441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6019800" cy="342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xmlns="" id="{CBFE25B9-5AFD-49E8-8B53-4CA50A2EEE86}"/>
              </a:ext>
            </a:extLst>
          </p:cNvPr>
          <p:cNvSpPr txBox="1"/>
          <p:nvPr/>
        </p:nvSpPr>
        <p:spPr>
          <a:xfrm>
            <a:off x="3733800" y="5181600"/>
            <a:ext cx="1912938" cy="45720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en-US" sz="2400" b="1" dirty="0">
                <a:solidFill>
                  <a:srgbClr val="FF0000"/>
                </a:solidFill>
                <a:latin typeface="Times New Roman" panose="02020603050405020304" pitchFamily="18" charset="0"/>
                <a:cs typeface="Times New Roman" panose="02020603050405020304" pitchFamily="18" charset="0"/>
              </a:rPr>
              <a:t>SẦU RIÊNG</a:t>
            </a:r>
          </a:p>
        </p:txBody>
      </p:sp>
      <p:sp>
        <p:nvSpPr>
          <p:cNvPr id="14" name="TextBox 13">
            <a:extLst>
              <a:ext uri="{FF2B5EF4-FFF2-40B4-BE49-F238E27FC236}">
                <a16:creationId xmlns:a16="http://schemas.microsoft.com/office/drawing/2014/main" xmlns="" id="{48090AC9-679A-4745-AAA1-520A4259C97C}"/>
              </a:ext>
            </a:extLst>
          </p:cNvPr>
          <p:cNvSpPr txBox="1"/>
          <p:nvPr/>
        </p:nvSpPr>
        <p:spPr>
          <a:xfrm>
            <a:off x="7467601" y="5257800"/>
            <a:ext cx="993775" cy="45720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en-US" sz="2400" b="1">
                <a:solidFill>
                  <a:srgbClr val="FF0000"/>
                </a:solidFill>
                <a:latin typeface="Times New Roman" panose="02020603050405020304" pitchFamily="18" charset="0"/>
                <a:cs typeface="Times New Roman" panose="02020603050405020304" pitchFamily="18" charset="0"/>
              </a:rPr>
              <a:t>XOÀI</a:t>
            </a:r>
          </a:p>
        </p:txBody>
      </p:sp>
      <p:sp>
        <p:nvSpPr>
          <p:cNvPr id="15" name="TextBox 14">
            <a:extLst>
              <a:ext uri="{FF2B5EF4-FFF2-40B4-BE49-F238E27FC236}">
                <a16:creationId xmlns:a16="http://schemas.microsoft.com/office/drawing/2014/main" xmlns="" id="{AC9E5DC6-5BC5-4226-92F1-2FECAA26979C}"/>
              </a:ext>
            </a:extLst>
          </p:cNvPr>
          <p:cNvSpPr txBox="1"/>
          <p:nvPr/>
        </p:nvSpPr>
        <p:spPr>
          <a:xfrm>
            <a:off x="6400800" y="762000"/>
            <a:ext cx="2286000" cy="45720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en-US" sz="2400" b="1">
                <a:solidFill>
                  <a:srgbClr val="FF0000"/>
                </a:solidFill>
                <a:latin typeface="Times New Roman" panose="02020603050405020304" pitchFamily="18" charset="0"/>
                <a:cs typeface="Times New Roman" panose="02020603050405020304" pitchFamily="18" charset="0"/>
              </a:rPr>
              <a:t>CHÔM CHÔM</a:t>
            </a:r>
          </a:p>
        </p:txBody>
      </p:sp>
      <p:pic>
        <p:nvPicPr>
          <p:cNvPr id="17" name="Picture 2" descr="http://www.rauhoaquavn.vn/img/Image/hoai/quavusua.jpg">
            <a:extLst>
              <a:ext uri="{FF2B5EF4-FFF2-40B4-BE49-F238E27FC236}">
                <a16:creationId xmlns:a16="http://schemas.microsoft.com/office/drawing/2014/main" xmlns="" id="{87E6EC45-D416-4DB9-8AB5-494EC553B7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65" y="0"/>
            <a:ext cx="600323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xmlns="" id="{142EB315-CC94-4228-AE1F-70A7F0D43967}"/>
              </a:ext>
            </a:extLst>
          </p:cNvPr>
          <p:cNvSpPr txBox="1"/>
          <p:nvPr/>
        </p:nvSpPr>
        <p:spPr>
          <a:xfrm>
            <a:off x="4191000" y="762000"/>
            <a:ext cx="1371600" cy="45720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eaLnBrk="1" hangingPunct="1">
              <a:defRPr/>
            </a:pPr>
            <a:r>
              <a:rPr lang="en-US" sz="2400" b="1" dirty="0">
                <a:solidFill>
                  <a:srgbClr val="FF0000"/>
                </a:solidFill>
                <a:latin typeface="Times New Roman" panose="02020603050405020304" pitchFamily="18" charset="0"/>
                <a:cs typeface="Times New Roman" panose="02020603050405020304" pitchFamily="18" charset="0"/>
              </a:rPr>
              <a:t>VÚ SỮA</a:t>
            </a:r>
          </a:p>
        </p:txBody>
      </p:sp>
      <p:sp>
        <p:nvSpPr>
          <p:cNvPr id="5" name="TextBox 4">
            <a:extLst>
              <a:ext uri="{FF2B5EF4-FFF2-40B4-BE49-F238E27FC236}">
                <a16:creationId xmlns:a16="http://schemas.microsoft.com/office/drawing/2014/main" xmlns="" id="{AEC043C9-3AA1-49EA-8E5B-FBF0993AA56F}"/>
              </a:ext>
            </a:extLst>
          </p:cNvPr>
          <p:cNvSpPr txBox="1"/>
          <p:nvPr/>
        </p:nvSpPr>
        <p:spPr>
          <a:xfrm>
            <a:off x="92766" y="2971801"/>
            <a:ext cx="11847443"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eaLnBrk="1" hangingPunct="1">
              <a:defRPr/>
            </a:pPr>
            <a:r>
              <a:rPr lang="en-US" sz="2400" b="1">
                <a:solidFill>
                  <a:srgbClr val="FF0000"/>
                </a:solidFill>
                <a:latin typeface="Times New Roman" panose="02020603050405020304" pitchFamily="18" charset="0"/>
                <a:cs typeface="Times New Roman" panose="02020603050405020304" pitchFamily="18" charset="0"/>
              </a:rPr>
              <a:t>Phát triển khá mạnh, trồng nhiều nhất ở đồng bằng sông Cửu Long và Đông Nam Bộ.</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6630"/>
                                        </p:tgtEl>
                                        <p:attrNameLst>
                                          <p:attrName>style.visibility</p:attrName>
                                        </p:attrNameLst>
                                      </p:cBhvr>
                                      <p:to>
                                        <p:strVal val="visible"/>
                                      </p:to>
                                    </p:set>
                                    <p:animEffect transition="in" filter="box(in)">
                                      <p:cBhvr>
                                        <p:cTn id="12" dur="2000"/>
                                        <p:tgtEl>
                                          <p:spTgt spid="2663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6636"/>
                                        </p:tgtEl>
                                        <p:attrNameLst>
                                          <p:attrName>style.visibility</p:attrName>
                                        </p:attrNameLst>
                                      </p:cBhvr>
                                      <p:to>
                                        <p:strVal val="visible"/>
                                      </p:to>
                                    </p:set>
                                    <p:animEffect transition="in" filter="box(in)">
                                      <p:cBhvr>
                                        <p:cTn id="17" dur="2000"/>
                                        <p:tgtEl>
                                          <p:spTgt spid="2663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6631"/>
                                        </p:tgtEl>
                                        <p:attrNameLst>
                                          <p:attrName>style.visibility</p:attrName>
                                        </p:attrNameLst>
                                      </p:cBhvr>
                                      <p:to>
                                        <p:strVal val="visible"/>
                                      </p:to>
                                    </p:set>
                                    <p:animEffect transition="in" filter="box(in)">
                                      <p:cBhvr>
                                        <p:cTn id="22" dur="2000"/>
                                        <p:tgtEl>
                                          <p:spTgt spid="26631"/>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ox(in)">
                                      <p:cBhvr>
                                        <p:cTn id="27" dur="2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ox(in)">
                                      <p:cBhvr>
                                        <p:cTn id="32" dur="2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ox(in)">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ox(in)">
                                      <p:cBhvr>
                                        <p:cTn id="42" dur="20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box(in)">
                                      <p:cBhvr>
                                        <p:cTn id="4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8"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026D602-EC4C-4446-9150-8297BBC2B281}"/>
              </a:ext>
            </a:extLst>
          </p:cNvPr>
          <p:cNvSpPr txBox="1"/>
          <p:nvPr/>
        </p:nvSpPr>
        <p:spPr>
          <a:xfrm>
            <a:off x="145143" y="101600"/>
            <a:ext cx="11843657" cy="2954655"/>
          </a:xfrm>
          <a:prstGeom prst="rect">
            <a:avLst/>
          </a:prstGeom>
          <a:noFill/>
        </p:spPr>
        <p:txBody>
          <a:bodyPr wrap="square">
            <a:spAutoFit/>
          </a:bodyPr>
          <a:lstStyle/>
          <a:p>
            <a:pPr algn="just"/>
            <a:r>
              <a:rPr lang="en-US" sz="44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3. </a:t>
            </a:r>
            <a:r>
              <a:rPr lang="en-US" sz="4400"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Cây</a:t>
            </a:r>
            <a:r>
              <a:rPr lang="en-US" sz="44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4400" b="1" dirty="0" err="1">
                <a:solidFill>
                  <a:srgbClr val="FF0000"/>
                </a:solidFill>
                <a:latin typeface="Times New Roman" panose="02020603050405020304" pitchFamily="18" charset="0"/>
                <a:ea typeface="SimSun" panose="02010600030101010101" pitchFamily="2" charset="-122"/>
                <a:cs typeface="Times New Roman" panose="02020603050405020304" pitchFamily="18" charset="0"/>
              </a:rPr>
              <a:t>ăn</a:t>
            </a:r>
            <a:r>
              <a:rPr lang="en-US" sz="4400" b="1" dirty="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en-US" sz="4400" b="1" dirty="0" err="1"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quả</a:t>
            </a:r>
            <a:r>
              <a:rPr lang="en-US" sz="4400" b="1" dirty="0" smtClean="0">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p>
          <a:p>
            <a:pPr algn="just"/>
            <a:r>
              <a:rPr lang="en-US" sz="4400" b="1" dirty="0" smtClean="0">
                <a:effectLst/>
                <a:latin typeface="Times New Roman" panose="02020603050405020304" pitchFamily="18" charset="0"/>
                <a:ea typeface="SimSun" panose="02010600030101010101" pitchFamily="2" charset="-122"/>
                <a:cs typeface="Times New Roman" panose="02020603050405020304" pitchFamily="18" charset="0"/>
              </a:rPr>
              <a:t>-</a:t>
            </a:r>
            <a:r>
              <a:rPr lang="en-US" sz="4400" b="1" dirty="0" smtClean="0">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4400" b="1" dirty="0" err="1" smtClean="0">
                <a:effectLst/>
                <a:latin typeface="Times New Roman" panose="02020603050405020304" pitchFamily="18" charset="0"/>
                <a:ea typeface="SimSun" panose="02010600030101010101" pitchFamily="2" charset="-122"/>
                <a:cs typeface="Times New Roman" panose="02020603050405020304" pitchFamily="18" charset="0"/>
              </a:rPr>
              <a:t>Gồm</a:t>
            </a:r>
            <a:r>
              <a:rPr lang="en-US" sz="4400" b="1"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4400" b="1" dirty="0" err="1" smtClean="0">
                <a:effectLst/>
                <a:latin typeface="Times New Roman" panose="02020603050405020304" pitchFamily="18" charset="0"/>
                <a:ea typeface="SimSun" panose="02010600030101010101" pitchFamily="2" charset="-122"/>
                <a:cs typeface="Times New Roman" panose="02020603050405020304" pitchFamily="18" charset="0"/>
              </a:rPr>
              <a:t>cây</a:t>
            </a:r>
            <a:r>
              <a:rPr lang="en-US" sz="4400" b="1"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4400" b="1" dirty="0" err="1" smtClean="0">
                <a:effectLst/>
                <a:latin typeface="Times New Roman" panose="02020603050405020304" pitchFamily="18" charset="0"/>
                <a:ea typeface="SimSun" panose="02010600030101010101" pitchFamily="2" charset="-122"/>
                <a:cs typeface="Times New Roman" panose="02020603050405020304" pitchFamily="18" charset="0"/>
              </a:rPr>
              <a:t>ăn</a:t>
            </a:r>
            <a:r>
              <a:rPr lang="en-US" sz="4400" b="1"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4400" b="1" dirty="0" err="1" smtClean="0">
                <a:effectLst/>
                <a:latin typeface="Times New Roman" panose="02020603050405020304" pitchFamily="18" charset="0"/>
                <a:ea typeface="SimSun" panose="02010600030101010101" pitchFamily="2" charset="-122"/>
                <a:cs typeface="Times New Roman" panose="02020603050405020304" pitchFamily="18" charset="0"/>
              </a:rPr>
              <a:t>quả</a:t>
            </a:r>
            <a:r>
              <a:rPr lang="en-US" sz="4400" b="1"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4400" b="1" dirty="0" err="1" smtClean="0">
                <a:effectLst/>
                <a:latin typeface="Times New Roman" panose="02020603050405020304" pitchFamily="18" charset="0"/>
                <a:ea typeface="SimSun" panose="02010600030101010101" pitchFamily="2" charset="-122"/>
                <a:cs typeface="Times New Roman" panose="02020603050405020304" pitchFamily="18" charset="0"/>
              </a:rPr>
              <a:t>nhiệt</a:t>
            </a:r>
            <a:r>
              <a:rPr lang="en-US" sz="4400" b="1"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4400" b="1" dirty="0" err="1" smtClean="0">
                <a:effectLst/>
                <a:latin typeface="Times New Roman" panose="02020603050405020304" pitchFamily="18" charset="0"/>
                <a:ea typeface="SimSun" panose="02010600030101010101" pitchFamily="2" charset="-122"/>
                <a:cs typeface="Times New Roman" panose="02020603050405020304" pitchFamily="18" charset="0"/>
              </a:rPr>
              <a:t>đới</a:t>
            </a:r>
            <a:r>
              <a:rPr lang="en-US" sz="4400" b="1"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4400" b="1" dirty="0" err="1" smtClean="0">
                <a:effectLst/>
                <a:latin typeface="Times New Roman" panose="02020603050405020304" pitchFamily="18" charset="0"/>
                <a:ea typeface="SimSun" panose="02010600030101010101" pitchFamily="2" charset="-122"/>
                <a:cs typeface="Times New Roman" panose="02020603050405020304" pitchFamily="18" charset="0"/>
              </a:rPr>
              <a:t>và</a:t>
            </a:r>
            <a:r>
              <a:rPr lang="en-US" sz="4400" b="1"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4400" b="1" dirty="0" err="1" smtClean="0">
                <a:effectLst/>
                <a:latin typeface="Times New Roman" panose="02020603050405020304" pitchFamily="18" charset="0"/>
                <a:ea typeface="SimSun" panose="02010600030101010101" pitchFamily="2" charset="-122"/>
                <a:cs typeface="Times New Roman" panose="02020603050405020304" pitchFamily="18" charset="0"/>
              </a:rPr>
              <a:t>cận</a:t>
            </a:r>
            <a:r>
              <a:rPr lang="en-US" sz="4400" b="1"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4400" b="1" dirty="0" err="1" smtClean="0">
                <a:effectLst/>
                <a:latin typeface="Times New Roman" panose="02020603050405020304" pitchFamily="18" charset="0"/>
                <a:ea typeface="SimSun" panose="02010600030101010101" pitchFamily="2" charset="-122"/>
                <a:cs typeface="Times New Roman" panose="02020603050405020304" pitchFamily="18" charset="0"/>
              </a:rPr>
              <a:t>nhiệt</a:t>
            </a:r>
            <a:r>
              <a:rPr lang="en-US" sz="4400" b="1"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4400" b="1" dirty="0" err="1" smtClean="0">
                <a:effectLst/>
                <a:latin typeface="Times New Roman" panose="02020603050405020304" pitchFamily="18" charset="0"/>
                <a:ea typeface="SimSun" panose="02010600030101010101" pitchFamily="2" charset="-122"/>
                <a:cs typeface="Times New Roman" panose="02020603050405020304" pitchFamily="18" charset="0"/>
              </a:rPr>
              <a:t>như</a:t>
            </a:r>
            <a:r>
              <a:rPr lang="en-US" sz="4400" b="1" dirty="0" smtClean="0">
                <a:effectLst/>
                <a:latin typeface="Times New Roman" panose="02020603050405020304" pitchFamily="18" charset="0"/>
                <a:ea typeface="SimSun" panose="02010600030101010101" pitchFamily="2" charset="-122"/>
                <a:cs typeface="Times New Roman" panose="02020603050405020304" pitchFamily="18" charset="0"/>
              </a:rPr>
              <a:t>:…</a:t>
            </a:r>
            <a:endParaRPr lang="en-US" sz="4400" dirty="0">
              <a:effectLst/>
              <a:latin typeface="Times New Roman" panose="02020603050405020304" pitchFamily="18" charset="0"/>
              <a:ea typeface="SimSun" panose="02010600030101010101" pitchFamily="2" charset="-122"/>
              <a:cs typeface="Times New Roman" panose="02020603050405020304" pitchFamily="18" charset="0"/>
            </a:endParaRPr>
          </a:p>
          <a:p>
            <a:pPr indent="76200" algn="just"/>
            <a:r>
              <a:rPr lang="en-US" sz="4000" b="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smtClean="0">
                <a:latin typeface="Times New Roman" panose="02020603050405020304" pitchFamily="18" charset="0"/>
                <a:ea typeface="SimSun" panose="02010600030101010101" pitchFamily="2" charset="-122"/>
                <a:cs typeface="Times New Roman" panose="02020603050405020304" pitchFamily="18" charset="0"/>
              </a:rPr>
              <a:t>Tập</a:t>
            </a:r>
            <a:r>
              <a:rPr lang="en-US" sz="40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smtClean="0">
                <a:latin typeface="Times New Roman" panose="02020603050405020304" pitchFamily="18" charset="0"/>
                <a:ea typeface="SimSun" panose="02010600030101010101" pitchFamily="2" charset="-122"/>
                <a:cs typeface="Times New Roman" panose="02020603050405020304" pitchFamily="18" charset="0"/>
              </a:rPr>
              <a:t>trung</a:t>
            </a:r>
            <a:r>
              <a:rPr lang="en-US" sz="40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smtClean="0">
                <a:latin typeface="Times New Roman" panose="02020603050405020304" pitchFamily="18" charset="0"/>
                <a:ea typeface="SimSun" panose="02010600030101010101" pitchFamily="2" charset="-122"/>
                <a:cs typeface="Times New Roman" panose="02020603050405020304" pitchFamily="18" charset="0"/>
              </a:rPr>
              <a:t>chủ</a:t>
            </a:r>
            <a:r>
              <a:rPr lang="en-US" sz="4000" b="1" dirty="0" smtClean="0">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smtClean="0">
                <a:latin typeface="Times New Roman" panose="02020603050405020304" pitchFamily="18" charset="0"/>
                <a:ea typeface="SimSun" panose="02010600030101010101" pitchFamily="2" charset="-122"/>
                <a:cs typeface="Times New Roman" panose="02020603050405020304" pitchFamily="18" charset="0"/>
              </a:rPr>
              <a:t>yếu</a:t>
            </a:r>
            <a:r>
              <a:rPr lang="en-US" sz="4000" b="1" dirty="0" smtClean="0">
                <a:latin typeface="Times New Roman" panose="02020603050405020304" pitchFamily="18" charset="0"/>
                <a:ea typeface="SimSun" panose="02010600030101010101" pitchFamily="2" charset="-122"/>
                <a:cs typeface="Times New Roman" panose="02020603050405020304" pitchFamily="18" charset="0"/>
              </a:rPr>
              <a:t> ở </a:t>
            </a:r>
            <a:r>
              <a:rPr lang="en-US" sz="4000" b="1" dirty="0" err="1" smtClean="0">
                <a:effectLst/>
                <a:latin typeface="Times New Roman" panose="02020603050405020304" pitchFamily="18" charset="0"/>
                <a:ea typeface="SimSun" panose="02010600030101010101" pitchFamily="2" charset="-122"/>
                <a:cs typeface="Times New Roman" panose="02020603050405020304" pitchFamily="18" charset="0"/>
              </a:rPr>
              <a:t>Đồng</a:t>
            </a:r>
            <a:r>
              <a:rPr lang="en-US" sz="4000" b="1" dirty="0" smtClean="0">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a:effectLst/>
                <a:latin typeface="Times New Roman" panose="02020603050405020304" pitchFamily="18" charset="0"/>
                <a:ea typeface="SimSun" panose="02010600030101010101" pitchFamily="2" charset="-122"/>
                <a:cs typeface="Times New Roman" panose="02020603050405020304" pitchFamily="18" charset="0"/>
              </a:rPr>
              <a:t>bằng</a:t>
            </a:r>
            <a:r>
              <a:rPr lang="en-US" sz="4000" b="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a:effectLst/>
                <a:latin typeface="Times New Roman" panose="02020603050405020304" pitchFamily="18" charset="0"/>
                <a:ea typeface="SimSun" panose="02010600030101010101" pitchFamily="2" charset="-122"/>
                <a:cs typeface="Times New Roman" panose="02020603050405020304" pitchFamily="18" charset="0"/>
              </a:rPr>
              <a:t>sông</a:t>
            </a:r>
            <a:r>
              <a:rPr lang="en-US" sz="4000" b="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a:effectLst/>
                <a:latin typeface="Times New Roman" panose="02020603050405020304" pitchFamily="18" charset="0"/>
                <a:ea typeface="SimSun" panose="02010600030101010101" pitchFamily="2" charset="-122"/>
                <a:cs typeface="Times New Roman" panose="02020603050405020304" pitchFamily="18" charset="0"/>
              </a:rPr>
              <a:t>Cửu</a:t>
            </a:r>
            <a:r>
              <a:rPr lang="en-US" sz="4000" b="1" dirty="0">
                <a:effectLst/>
                <a:latin typeface="Times New Roman" panose="02020603050405020304" pitchFamily="18" charset="0"/>
                <a:ea typeface="SimSun" panose="02010600030101010101" pitchFamily="2" charset="-122"/>
                <a:cs typeface="Times New Roman" panose="02020603050405020304" pitchFamily="18" charset="0"/>
              </a:rPr>
              <a:t> Long </a:t>
            </a:r>
            <a:r>
              <a:rPr lang="en-US" sz="4000" b="1" dirty="0" err="1">
                <a:effectLst/>
                <a:latin typeface="Times New Roman" panose="02020603050405020304" pitchFamily="18" charset="0"/>
                <a:ea typeface="SimSun" panose="02010600030101010101" pitchFamily="2" charset="-122"/>
                <a:cs typeface="Times New Roman" panose="02020603050405020304" pitchFamily="18" charset="0"/>
              </a:rPr>
              <a:t>và</a:t>
            </a:r>
            <a:r>
              <a:rPr lang="en-US" sz="4000" b="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4000" b="1" dirty="0" err="1">
                <a:effectLst/>
                <a:latin typeface="Times New Roman" panose="02020603050405020304" pitchFamily="18" charset="0"/>
                <a:ea typeface="SimSun" panose="02010600030101010101" pitchFamily="2" charset="-122"/>
                <a:cs typeface="Times New Roman" panose="02020603050405020304" pitchFamily="18" charset="0"/>
              </a:rPr>
              <a:t>Đông</a:t>
            </a:r>
            <a:r>
              <a:rPr lang="en-US" sz="4000" b="1" dirty="0">
                <a:effectLst/>
                <a:latin typeface="Times New Roman" panose="02020603050405020304" pitchFamily="18" charset="0"/>
                <a:ea typeface="SimSun" panose="02010600030101010101" pitchFamily="2" charset="-122"/>
                <a:cs typeface="Times New Roman" panose="02020603050405020304" pitchFamily="18" charset="0"/>
              </a:rPr>
              <a:t> Nam </a:t>
            </a:r>
            <a:r>
              <a:rPr lang="en-US" sz="4000" b="1" dirty="0" err="1">
                <a:effectLst/>
                <a:latin typeface="Times New Roman" panose="02020603050405020304" pitchFamily="18" charset="0"/>
                <a:ea typeface="SimSun" panose="02010600030101010101" pitchFamily="2" charset="-122"/>
                <a:cs typeface="Times New Roman" panose="02020603050405020304" pitchFamily="18" charset="0"/>
              </a:rPr>
              <a:t>Bộ</a:t>
            </a:r>
            <a:r>
              <a:rPr lang="en-US" sz="4000" b="1" dirty="0">
                <a:effectLst/>
                <a:latin typeface="Times New Roman" panose="02020603050405020304" pitchFamily="18" charset="0"/>
                <a:ea typeface="SimSun" panose="02010600030101010101" pitchFamily="2" charset="-122"/>
                <a:cs typeface="Times New Roman" panose="02020603050405020304" pitchFamily="18" charset="0"/>
              </a:rPr>
              <a:t>.</a:t>
            </a:r>
          </a:p>
          <a:p>
            <a:pPr algn="just"/>
            <a:r>
              <a:rPr lang="en-US" sz="1800" b="1" dirty="0">
                <a:effectLst/>
                <a:latin typeface="Times New Roman" panose="02020603050405020304" pitchFamily="18" charset="0"/>
                <a:ea typeface="SimSun" panose="02010600030101010101" pitchFamily="2" charset="-122"/>
                <a:cs typeface="Times New Roman" panose="02020603050405020304" pitchFamily="18" charset="0"/>
              </a:rPr>
              <a:t> </a:t>
            </a:r>
            <a:endParaRPr lang="en-US" sz="1600" dirty="0">
              <a:effectLst/>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733465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C53C9D4-B77B-4B44-A1E5-E075118C6D59}"/>
              </a:ext>
            </a:extLst>
          </p:cNvPr>
          <p:cNvSpPr txBox="1"/>
          <p:nvPr/>
        </p:nvSpPr>
        <p:spPr>
          <a:xfrm>
            <a:off x="101601" y="25360"/>
            <a:ext cx="11988800" cy="2185214"/>
          </a:xfrm>
          <a:prstGeom prst="rect">
            <a:avLst/>
          </a:prstGeom>
          <a:noFill/>
        </p:spPr>
        <p:txBody>
          <a:bodyPr wrap="square">
            <a:spAutoFit/>
          </a:bodyPr>
          <a:lstStyle/>
          <a:p>
            <a:pPr algn="just">
              <a:spcBef>
                <a:spcPts val="600"/>
              </a:spcBef>
              <a:spcAft>
                <a:spcPts val="600"/>
              </a:spcAft>
              <a:tabLst>
                <a:tab pos="180340" algn="l"/>
                <a:tab pos="450215" algn="l"/>
              </a:tabLst>
            </a:pPr>
            <a:r>
              <a:rPr lang="en-US" sz="3200" b="1" dirty="0">
                <a:solidFill>
                  <a:srgbClr val="0070C0"/>
                </a:solidFill>
                <a:effectLst/>
                <a:latin typeface="Times New Roman" panose="02020603050405020304" pitchFamily="18" charset="0"/>
                <a:ea typeface="Calibri" panose="020F0502020204030204" pitchFamily="34" charset="0"/>
              </a:rPr>
              <a:t>II. NGÀNH CHĂN </a:t>
            </a:r>
            <a:r>
              <a:rPr lang="en-US" sz="3200" b="1" dirty="0" smtClean="0">
                <a:solidFill>
                  <a:srgbClr val="0070C0"/>
                </a:solidFill>
                <a:effectLst/>
                <a:latin typeface="Times New Roman" panose="02020603050405020304" pitchFamily="18" charset="0"/>
                <a:ea typeface="Calibri" panose="020F0502020204030204" pitchFamily="34" charset="0"/>
              </a:rPr>
              <a:t>NUÔI</a:t>
            </a:r>
            <a:endParaRPr lang="en-US" sz="3200" dirty="0">
              <a:solidFill>
                <a:srgbClr val="0070C0"/>
              </a:solidFill>
              <a:latin typeface="Times New Roman" panose="02020603050405020304" pitchFamily="18" charset="0"/>
              <a:ea typeface="Calibri" panose="020F0502020204030204" pitchFamily="34" charset="0"/>
            </a:endParaRPr>
          </a:p>
          <a:p>
            <a:pPr algn="just">
              <a:spcBef>
                <a:spcPts val="600"/>
              </a:spcBef>
              <a:spcAft>
                <a:spcPts val="600"/>
              </a:spcAft>
              <a:tabLst>
                <a:tab pos="180340" algn="l"/>
                <a:tab pos="450215" algn="l"/>
              </a:tabLst>
            </a:pPr>
            <a:r>
              <a:rPr lang="en-US" sz="2400" b="1" i="1" dirty="0" smtClean="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Chiếm</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tỉ</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trọng</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còn</a:t>
            </a:r>
            <a:r>
              <a:rPr lang="en-US" sz="2800" b="1" dirty="0">
                <a:effectLst/>
                <a:latin typeface="Times New Roman" panose="02020603050405020304" pitchFamily="18" charset="0"/>
                <a:ea typeface="Calibri" panose="020F0502020204030204" pitchFamily="34" charset="0"/>
              </a:rPr>
              <a:t> </a:t>
            </a:r>
            <a:r>
              <a:rPr lang="en-US" sz="2800" b="1" dirty="0" err="1" smtClean="0">
                <a:effectLst/>
                <a:latin typeface="Times New Roman" panose="02020603050405020304" pitchFamily="18" charset="0"/>
                <a:ea typeface="Calibri" panose="020F0502020204030204" pitchFamily="34" charset="0"/>
              </a:rPr>
              <a:t>nhỏ</a:t>
            </a:r>
            <a:r>
              <a:rPr lang="en-US" sz="2800" b="1" dirty="0" smtClean="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trong</a:t>
            </a:r>
            <a:r>
              <a:rPr lang="en-US" sz="2800" b="1" dirty="0">
                <a:effectLst/>
                <a:latin typeface="Times New Roman" panose="02020603050405020304" pitchFamily="18" charset="0"/>
                <a:ea typeface="Calibri" panose="020F0502020204030204" pitchFamily="34" charset="0"/>
              </a:rPr>
              <a:t> </a:t>
            </a:r>
            <a:r>
              <a:rPr lang="en-US" sz="2800" b="1" dirty="0" err="1" smtClean="0">
                <a:effectLst/>
                <a:latin typeface="Times New Roman" panose="02020603050405020304" pitchFamily="18" charset="0"/>
                <a:ea typeface="Calibri" panose="020F0502020204030204" pitchFamily="34" charset="0"/>
              </a:rPr>
              <a:t>cơ</a:t>
            </a:r>
            <a:r>
              <a:rPr lang="en-US" sz="2800" b="1" dirty="0" smtClean="0">
                <a:effectLst/>
                <a:latin typeface="Times New Roman" panose="02020603050405020304" pitchFamily="18" charset="0"/>
                <a:ea typeface="Calibri" panose="020F0502020204030204" pitchFamily="34" charset="0"/>
              </a:rPr>
              <a:t> </a:t>
            </a:r>
            <a:r>
              <a:rPr lang="en-US" sz="2800" b="1" dirty="0" err="1" smtClean="0">
                <a:effectLst/>
                <a:latin typeface="Times New Roman" panose="02020603050405020304" pitchFamily="18" charset="0"/>
                <a:ea typeface="Calibri" panose="020F0502020204030204" pitchFamily="34" charset="0"/>
              </a:rPr>
              <a:t>cấu</a:t>
            </a:r>
            <a:r>
              <a:rPr lang="en-US" sz="2800" b="1" dirty="0" smtClean="0">
                <a:effectLst/>
                <a:latin typeface="Times New Roman" panose="02020603050405020304" pitchFamily="18" charset="0"/>
                <a:ea typeface="Calibri" panose="020F0502020204030204" pitchFamily="34" charset="0"/>
              </a:rPr>
              <a:t> </a:t>
            </a:r>
            <a:r>
              <a:rPr lang="en-US" sz="2800" b="1" dirty="0" err="1" smtClean="0">
                <a:latin typeface="Times New Roman" panose="02020603050405020304" pitchFamily="18" charset="0"/>
                <a:ea typeface="Calibri" panose="020F0502020204030204" pitchFamily="34" charset="0"/>
              </a:rPr>
              <a:t>nông</a:t>
            </a:r>
            <a:r>
              <a:rPr lang="en-US" sz="2800" b="1" dirty="0" smtClean="0">
                <a:latin typeface="Times New Roman" panose="02020603050405020304" pitchFamily="18" charset="0"/>
                <a:ea typeface="Calibri" panose="020F0502020204030204" pitchFamily="34" charset="0"/>
              </a:rPr>
              <a:t> </a:t>
            </a:r>
            <a:r>
              <a:rPr lang="en-US" sz="2800" b="1" dirty="0" err="1" smtClean="0">
                <a:latin typeface="Times New Roman" panose="02020603050405020304" pitchFamily="18" charset="0"/>
                <a:ea typeface="Calibri" panose="020F0502020204030204" pitchFamily="34" charset="0"/>
              </a:rPr>
              <a:t>nghiệp</a:t>
            </a:r>
            <a:r>
              <a:rPr lang="en-US" sz="2800" b="1" dirty="0" smtClean="0">
                <a:latin typeface="Times New Roman" panose="02020603050405020304" pitchFamily="18" charset="0"/>
                <a:ea typeface="Calibri" panose="020F0502020204030204" pitchFamily="34" charset="0"/>
              </a:rPr>
              <a:t>, </a:t>
            </a:r>
            <a:r>
              <a:rPr lang="en-US" sz="2800" b="1" dirty="0" err="1" smtClean="0">
                <a:latin typeface="Times New Roman" panose="02020603050405020304" pitchFamily="18" charset="0"/>
                <a:ea typeface="Calibri" panose="020F0502020204030204" pitchFamily="34" charset="0"/>
              </a:rPr>
              <a:t>hiện</a:t>
            </a:r>
            <a:r>
              <a:rPr lang="en-US" sz="2800" b="1" dirty="0" smtClean="0">
                <a:latin typeface="Times New Roman" panose="02020603050405020304" pitchFamily="18" charset="0"/>
                <a:ea typeface="Calibri" panose="020F0502020204030204" pitchFamily="34" charset="0"/>
              </a:rPr>
              <a:t> nay </a:t>
            </a:r>
            <a:r>
              <a:rPr lang="en-US" sz="2800" b="1" dirty="0" err="1" smtClean="0">
                <a:latin typeface="Times New Roman" panose="02020603050405020304" pitchFamily="18" charset="0"/>
                <a:ea typeface="Calibri" panose="020F0502020204030204" pitchFamily="34" charset="0"/>
              </a:rPr>
              <a:t>đang</a:t>
            </a:r>
            <a:r>
              <a:rPr lang="en-US" sz="2800" b="1" dirty="0" smtClean="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phát</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triển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theo</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hướng</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công</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nghiệp</a:t>
            </a:r>
            <a:r>
              <a:rPr lang="en-US" sz="2800" b="1" dirty="0" smtClean="0">
                <a:latin typeface="Times New Roman" panose="02020603050405020304" pitchFamily="18" charset="0"/>
                <a:ea typeface="Calibri" panose="020F0502020204030204" pitchFamily="34" charset="0"/>
              </a:rPr>
              <a:t>.</a:t>
            </a:r>
            <a:endParaRPr lang="en-US" sz="2800" b="1" dirty="0" smtClean="0">
              <a:effectLst/>
              <a:latin typeface="Times New Roman" panose="02020603050405020304" pitchFamily="18" charset="0"/>
              <a:ea typeface="Calibri" panose="020F0502020204030204" pitchFamily="34" charset="0"/>
            </a:endParaRPr>
          </a:p>
          <a:p>
            <a:pPr algn="just">
              <a:spcBef>
                <a:spcPts val="600"/>
              </a:spcBef>
              <a:spcAft>
                <a:spcPts val="600"/>
              </a:spcAft>
              <a:tabLst>
                <a:tab pos="180340" algn="l"/>
                <a:tab pos="450215" algn="l"/>
              </a:tabLst>
            </a:pPr>
            <a:r>
              <a:rPr lang="en-US" sz="2800" b="1" dirty="0" smtClean="0">
                <a:effectLst/>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33678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9736" name="Group 40">
            <a:extLst>
              <a:ext uri="{FF2B5EF4-FFF2-40B4-BE49-F238E27FC236}">
                <a16:creationId xmlns:a16="http://schemas.microsoft.com/office/drawing/2014/main" xmlns="" id="{2A179366-0FCA-47E3-A7CD-D9DD0DF816D3}"/>
              </a:ext>
            </a:extLst>
          </p:cNvPr>
          <p:cNvGraphicFramePr>
            <a:graphicFrameLocks noGrp="1"/>
          </p:cNvGraphicFramePr>
          <p:nvPr>
            <p:ph/>
          </p:nvPr>
        </p:nvGraphicFramePr>
        <p:xfrm>
          <a:off x="203200" y="362856"/>
          <a:ext cx="11538857" cy="6362063"/>
        </p:xfrm>
        <a:graphic>
          <a:graphicData uri="http://schemas.openxmlformats.org/drawingml/2006/table">
            <a:tbl>
              <a:tblPr/>
              <a:tblGrid>
                <a:gridCol w="1966212">
                  <a:extLst>
                    <a:ext uri="{9D8B030D-6E8A-4147-A177-3AD203B41FA5}">
                      <a16:colId xmlns:a16="http://schemas.microsoft.com/office/drawing/2014/main" xmlns="" val="20000"/>
                    </a:ext>
                  </a:extLst>
                </a:gridCol>
                <a:gridCol w="3576616">
                  <a:extLst>
                    <a:ext uri="{9D8B030D-6E8A-4147-A177-3AD203B41FA5}">
                      <a16:colId xmlns:a16="http://schemas.microsoft.com/office/drawing/2014/main" xmlns="" val="20001"/>
                    </a:ext>
                  </a:extLst>
                </a:gridCol>
                <a:gridCol w="3412486">
                  <a:extLst>
                    <a:ext uri="{9D8B030D-6E8A-4147-A177-3AD203B41FA5}">
                      <a16:colId xmlns:a16="http://schemas.microsoft.com/office/drawing/2014/main" xmlns="" val="20002"/>
                    </a:ext>
                  </a:extLst>
                </a:gridCol>
                <a:gridCol w="2583543">
                  <a:extLst>
                    <a:ext uri="{9D8B030D-6E8A-4147-A177-3AD203B41FA5}">
                      <a16:colId xmlns:a16="http://schemas.microsoft.com/office/drawing/2014/main" xmlns="" val="20003"/>
                    </a:ext>
                  </a:extLst>
                </a:gridCol>
              </a:tblGrid>
              <a:tr h="1866674">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pPr>
                      <a:r>
                        <a:rPr kumimoji="0" lang="en-US" altLang="en-US" sz="36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Ngành chăn nuôi</a:t>
                      </a:r>
                    </a:p>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endParaRPr kumimoji="0" lang="en-US" altLang="en-US" sz="24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r>
                        <a:rPr kumimoji="0" lang="en-US" altLang="en-US" sz="4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Trâu bò</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r>
                        <a:rPr kumimoji="0" lang="en-US" altLang="en-US" sz="4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Gia súc lớn )</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r>
                        <a:rPr kumimoji="0" lang="en-US" altLang="en-US" sz="4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Lợn</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r>
                        <a:rPr kumimoji="0" lang="en-US" altLang="en-US" sz="40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Gia súc nhỏ )</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r>
                        <a:rPr kumimoji="0" lang="en-US" altLang="en-US" sz="44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Gia cầm</a:t>
                      </a: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220747">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r>
                        <a:rPr kumimoji="0" lang="en-US" altLang="en-US" sz="36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Vai trò</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endParaRPr kumimoji="0" lang="en-US" altLang="en-US" sz="2400" b="0" i="0" u="none" strike="noStrike" cap="none" normalizeH="0" baseline="0">
                        <a:ln>
                          <a:noFill/>
                        </a:ln>
                        <a:solidFill>
                          <a:srgbClr val="FF9900"/>
                        </a:solidFill>
                        <a:effectLst/>
                        <a:latin typeface="Times New Roman" panose="02020603050405020304" pitchFamily="18" charset="0"/>
                        <a:cs typeface="Times New Roman" panose="02020603050405020304" pitchFamily="18"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endParaRPr kumimoji="0" lang="en-US" altLang="en-US" sz="2400" b="0" i="0" u="none" strike="noStrike" cap="none" normalizeH="0" baseline="0">
                        <a:ln>
                          <a:noFill/>
                        </a:ln>
                        <a:solidFill>
                          <a:srgbClr val="CCFF66"/>
                        </a:solidFill>
                        <a:effectLst/>
                        <a:latin typeface="Times New Roman" panose="02020603050405020304" pitchFamily="18" charset="0"/>
                        <a:cs typeface="Times New Roman" panose="02020603050405020304" pitchFamily="18"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186233">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r>
                        <a:rPr kumimoji="0" lang="en-US" altLang="en-US" sz="36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Số lượng</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endParaRPr kumimoji="0" lang="en-US" altLang="en-US" sz="2400" b="0" i="0" u="none" strike="noStrike" cap="none" normalizeH="0" baseline="0">
                        <a:ln>
                          <a:noFill/>
                        </a:ln>
                        <a:solidFill>
                          <a:srgbClr val="FF9900"/>
                        </a:solidFill>
                        <a:effectLst/>
                        <a:latin typeface="Times New Roman" panose="02020603050405020304" pitchFamily="18" charset="0"/>
                        <a:cs typeface="Times New Roman" panose="02020603050405020304" pitchFamily="18"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endParaRPr kumimoji="0" lang="en-US" altLang="en-US" sz="2400" b="0" i="0" u="none" strike="noStrike" cap="none" normalizeH="0" baseline="0">
                        <a:ln>
                          <a:noFill/>
                        </a:ln>
                        <a:solidFill>
                          <a:srgbClr val="CCFF66"/>
                        </a:solidFill>
                        <a:effectLst/>
                        <a:latin typeface="Times New Roman" panose="02020603050405020304" pitchFamily="18" charset="0"/>
                        <a:cs typeface="Times New Roman" panose="02020603050405020304" pitchFamily="18"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1778803">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r>
                        <a:rPr kumimoji="0" lang="en-US" altLang="en-US" sz="3600" b="1" i="0"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rPr>
                        <a:t>Phân bố</a:t>
                      </a:r>
                    </a:p>
                  </a:txBody>
                  <a:tcPr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endParaRPr kumimoji="0" lang="en-US" altLang="en-US" sz="2400" b="0" i="0" u="none" strike="noStrike" cap="none" normalizeH="0" baseline="0">
                        <a:ln>
                          <a:noFill/>
                        </a:ln>
                        <a:solidFill>
                          <a:srgbClr val="FF9900"/>
                        </a:solidFill>
                        <a:effectLst/>
                        <a:latin typeface="Times New Roman" panose="02020603050405020304" pitchFamily="18" charset="0"/>
                        <a:cs typeface="Times New Roman" panose="02020603050405020304" pitchFamily="18" charset="0"/>
                      </a:endParaRP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endParaRPr kumimoji="0" lang="en-US" altLang="en-US" sz="2400" b="0" i="0" u="none" strike="noStrike" cap="none" normalizeH="0" baseline="0">
                        <a:ln>
                          <a:noFill/>
                        </a:ln>
                        <a:solidFill>
                          <a:srgbClr val="CCFF66"/>
                        </a:solidFill>
                        <a:effectLst/>
                        <a:latin typeface="Times New Roman" panose="02020603050405020304" pitchFamily="18" charset="0"/>
                        <a:cs typeface="Times New Roman" panose="02020603050405020304" pitchFamily="18" charset="0"/>
                      </a:endParaRPr>
                    </a:p>
                  </a:txBody>
                  <a:tcPr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sp>
        <p:nvSpPr>
          <p:cNvPr id="2" name="Rectangle 1">
            <a:extLst>
              <a:ext uri="{FF2B5EF4-FFF2-40B4-BE49-F238E27FC236}">
                <a16:creationId xmlns:a16="http://schemas.microsoft.com/office/drawing/2014/main" xmlns="" id="{18ED2403-CACC-4CC7-8B29-441693AEBDAA}"/>
              </a:ext>
            </a:extLst>
          </p:cNvPr>
          <p:cNvSpPr/>
          <p:nvPr/>
        </p:nvSpPr>
        <p:spPr>
          <a:xfrm>
            <a:off x="2394857" y="2656114"/>
            <a:ext cx="3033486" cy="9289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3200" b="0" i="0" u="none" strike="noStrike" cap="none" normalizeH="0" baseline="0">
                <a:ln>
                  <a:noFill/>
                </a:ln>
                <a:solidFill>
                  <a:srgbClr val="FF0000"/>
                </a:solidFill>
                <a:effectLst/>
                <a:latin typeface="Times New Roman" pitchFamily="18" charset="0"/>
                <a:cs typeface="Times New Roman" pitchFamily="18" charset="0"/>
              </a:rPr>
              <a:t>Cung cấp sức kéo, thịt, sữa…</a:t>
            </a:r>
            <a:endParaRPr kumimoji="0" lang="en-US" sz="3200" b="0" i="0" u="none" strike="noStrike" cap="none" normalizeH="0" baseline="0" dirty="0">
              <a:ln>
                <a:noFill/>
              </a:ln>
              <a:solidFill>
                <a:srgbClr val="FF0000"/>
              </a:solidFill>
              <a:effectLst/>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xmlns="" id="{8C47026E-9F09-4A20-B840-88946C5EBF43}"/>
              </a:ext>
            </a:extLst>
          </p:cNvPr>
          <p:cNvSpPr/>
          <p:nvPr/>
        </p:nvSpPr>
        <p:spPr>
          <a:xfrm>
            <a:off x="6096000" y="2656114"/>
            <a:ext cx="2670629" cy="9289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3200" b="0" i="0" u="none" strike="noStrike" cap="none" normalizeH="0" baseline="0">
                <a:ln>
                  <a:noFill/>
                </a:ln>
                <a:solidFill>
                  <a:srgbClr val="FF0000"/>
                </a:solidFill>
                <a:effectLst/>
                <a:latin typeface="Times New Roman" pitchFamily="18" charset="0"/>
                <a:cs typeface="Times New Roman" pitchFamily="18" charset="0"/>
              </a:rPr>
              <a:t>Cung cấp thịt</a:t>
            </a:r>
            <a:endParaRPr kumimoji="0" lang="en-US" sz="3200" b="0" i="0" u="none" strike="noStrike" cap="none" normalizeH="0" baseline="0" dirty="0">
              <a:ln>
                <a:noFill/>
              </a:ln>
              <a:solidFill>
                <a:srgbClr val="FF0000"/>
              </a:solidFill>
              <a:effectLst/>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xmlns="" id="{156D71C2-5118-4EC3-A794-D2DEFF9960C8}"/>
              </a:ext>
            </a:extLst>
          </p:cNvPr>
          <p:cNvSpPr/>
          <p:nvPr/>
        </p:nvSpPr>
        <p:spPr>
          <a:xfrm>
            <a:off x="9579429" y="2786743"/>
            <a:ext cx="1915885" cy="79828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3200" b="0" i="0" u="none" strike="noStrike" cap="none" normalizeH="0" baseline="0">
                <a:ln>
                  <a:noFill/>
                </a:ln>
                <a:solidFill>
                  <a:srgbClr val="FF0000"/>
                </a:solidFill>
                <a:effectLst/>
                <a:latin typeface="Times New Roman" pitchFamily="18" charset="0"/>
                <a:cs typeface="Times New Roman" pitchFamily="18" charset="0"/>
              </a:rPr>
              <a:t>Cung cấp thịt, trứng</a:t>
            </a:r>
            <a:endParaRPr kumimoji="0" lang="en-US" sz="3200" b="0" i="0" u="none" strike="noStrike" cap="none" normalizeH="0" baseline="0" dirty="0">
              <a:ln>
                <a:noFill/>
              </a:ln>
              <a:solidFill>
                <a:srgbClr val="FF0000"/>
              </a:solidFill>
              <a:effectLst/>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xmlns="" id="{EABE39CA-01A3-4B17-BB8F-70B0612F4300}"/>
              </a:ext>
            </a:extLst>
          </p:cNvPr>
          <p:cNvSpPr/>
          <p:nvPr/>
        </p:nvSpPr>
        <p:spPr>
          <a:xfrm>
            <a:off x="2627086" y="3976914"/>
            <a:ext cx="2801257" cy="78377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800" b="0" i="0" u="none" strike="noStrike" cap="none" normalizeH="0" baseline="0">
                <a:ln>
                  <a:noFill/>
                </a:ln>
                <a:solidFill>
                  <a:srgbClr val="FF0000"/>
                </a:solidFill>
                <a:effectLst/>
                <a:latin typeface="Times New Roman" pitchFamily="18" charset="0"/>
                <a:cs typeface="Times New Roman" pitchFamily="18" charset="0"/>
              </a:rPr>
              <a:t>Trâu: 3 triệu con</a:t>
            </a:r>
          </a:p>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800" b="0" i="0" u="none" strike="noStrike" cap="none" normalizeH="0" baseline="0">
                <a:ln>
                  <a:noFill/>
                </a:ln>
                <a:solidFill>
                  <a:srgbClr val="FF0000"/>
                </a:solidFill>
                <a:effectLst/>
                <a:latin typeface="Times New Roman" pitchFamily="18" charset="0"/>
                <a:cs typeface="Times New Roman" pitchFamily="18" charset="0"/>
              </a:rPr>
              <a:t>Bò: 4 triệu con</a:t>
            </a:r>
            <a:endParaRPr kumimoji="0" lang="en-US" sz="2800" b="0" i="0" u="none" strike="noStrike" cap="none" normalizeH="0" baseline="0" dirty="0">
              <a:ln>
                <a:noFill/>
              </a:ln>
              <a:solidFill>
                <a:srgbClr val="FF0000"/>
              </a:solidFill>
              <a:effectLst/>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xmlns="" id="{69153449-B458-43EE-845A-26B72DF8DBD2}"/>
              </a:ext>
            </a:extLst>
          </p:cNvPr>
          <p:cNvSpPr/>
          <p:nvPr/>
        </p:nvSpPr>
        <p:spPr>
          <a:xfrm>
            <a:off x="6270171" y="3976914"/>
            <a:ext cx="2394858" cy="78377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3200" b="0" i="0" u="none" strike="noStrike" cap="none" normalizeH="0" baseline="0">
                <a:ln>
                  <a:noFill/>
                </a:ln>
                <a:solidFill>
                  <a:srgbClr val="FF0000"/>
                </a:solidFill>
                <a:effectLst/>
                <a:latin typeface="Times New Roman" pitchFamily="18" charset="0"/>
                <a:cs typeface="Times New Roman" pitchFamily="18" charset="0"/>
              </a:rPr>
              <a:t>23 triệu con</a:t>
            </a:r>
            <a:endParaRPr kumimoji="0" lang="en-US" sz="3200" b="0" i="0" u="none" strike="noStrike" cap="none" normalizeH="0" baseline="0" dirty="0">
              <a:ln>
                <a:noFill/>
              </a:ln>
              <a:solidFill>
                <a:srgbClr val="FF0000"/>
              </a:solidFill>
              <a:effectLst/>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xmlns="" id="{839B8BDC-0F6D-4C49-B013-63E3EF66DF5A}"/>
              </a:ext>
            </a:extLst>
          </p:cNvPr>
          <p:cNvSpPr/>
          <p:nvPr/>
        </p:nvSpPr>
        <p:spPr>
          <a:xfrm>
            <a:off x="9332686" y="3976914"/>
            <a:ext cx="2090059" cy="78377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800" b="0" i="0" u="none" strike="noStrike" cap="none" normalizeH="0" baseline="0">
                <a:ln>
                  <a:noFill/>
                </a:ln>
                <a:solidFill>
                  <a:srgbClr val="FF0000"/>
                </a:solidFill>
                <a:effectLst/>
                <a:latin typeface="Times New Roman" pitchFamily="18" charset="0"/>
                <a:cs typeface="Times New Roman" pitchFamily="18" charset="0"/>
              </a:rPr>
              <a:t>230 triệu con</a:t>
            </a:r>
            <a:endParaRPr kumimoji="0" lang="en-US" sz="2800" b="0" i="0" u="none" strike="noStrike" cap="none" normalizeH="0" baseline="0" dirty="0">
              <a:ln>
                <a:noFill/>
              </a:ln>
              <a:solidFill>
                <a:srgbClr val="FF0000"/>
              </a:solidFill>
              <a:effectLst/>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xmlns="" id="{AA503D9A-1E6C-4C27-81F9-B84164E55E7F}"/>
              </a:ext>
            </a:extLst>
          </p:cNvPr>
          <p:cNvSpPr/>
          <p:nvPr/>
        </p:nvSpPr>
        <p:spPr>
          <a:xfrm>
            <a:off x="2627086" y="5210629"/>
            <a:ext cx="2801257" cy="12192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800" b="0" i="0" u="none" strike="noStrike" cap="none" normalizeH="0" baseline="0">
                <a:ln>
                  <a:noFill/>
                </a:ln>
                <a:solidFill>
                  <a:srgbClr val="FF0000"/>
                </a:solidFill>
                <a:effectLst/>
                <a:latin typeface="Times New Roman" pitchFamily="18" charset="0"/>
                <a:cs typeface="Times New Roman" pitchFamily="18" charset="0"/>
              </a:rPr>
              <a:t>Trung du miền núi Bắc Bộ, duyên hải Nam Trung Bộ</a:t>
            </a:r>
            <a:endParaRPr kumimoji="0" lang="en-US" sz="2800" b="0" i="0" u="none" strike="noStrike" cap="none" normalizeH="0" baseline="0" dirty="0">
              <a:ln>
                <a:noFill/>
              </a:ln>
              <a:solidFill>
                <a:srgbClr val="FF0000"/>
              </a:solidFill>
              <a:effectLst/>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xmlns="" id="{F40040D0-2271-40F3-86F6-C57E0039E2B3}"/>
              </a:ext>
            </a:extLst>
          </p:cNvPr>
          <p:cNvSpPr/>
          <p:nvPr/>
        </p:nvSpPr>
        <p:spPr>
          <a:xfrm>
            <a:off x="6096000" y="5210629"/>
            <a:ext cx="2670629" cy="12192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800" b="0" i="0" u="none" strike="noStrike" cap="none" normalizeH="0" baseline="0">
                <a:ln>
                  <a:noFill/>
                </a:ln>
                <a:solidFill>
                  <a:srgbClr val="FF0000"/>
                </a:solidFill>
                <a:effectLst/>
                <a:latin typeface="Times New Roman" pitchFamily="18" charset="0"/>
                <a:cs typeface="Times New Roman" pitchFamily="18" charset="0"/>
              </a:rPr>
              <a:t>Đồng bằng sông Hồng và đồng bằng sông Cửu Long</a:t>
            </a:r>
            <a:endParaRPr kumimoji="0" lang="en-US" sz="2800" b="0" i="0" u="none" strike="noStrike" cap="none" normalizeH="0" baseline="0" dirty="0">
              <a:ln>
                <a:noFill/>
              </a:ln>
              <a:solidFill>
                <a:srgbClr val="FF0000"/>
              </a:solidFill>
              <a:effectLst/>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xmlns="" id="{B4254832-25C8-4842-9FB4-EA291976AD05}"/>
              </a:ext>
            </a:extLst>
          </p:cNvPr>
          <p:cNvSpPr/>
          <p:nvPr/>
        </p:nvSpPr>
        <p:spPr>
          <a:xfrm>
            <a:off x="9564914" y="5210629"/>
            <a:ext cx="1915885" cy="12192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itchFamily="2" charset="2"/>
              <a:buNone/>
              <a:tabLst/>
            </a:pPr>
            <a:r>
              <a:rPr kumimoji="0" lang="en-US" sz="2800" b="0" i="0" u="none" strike="noStrike" cap="none" normalizeH="0" baseline="0">
                <a:ln>
                  <a:noFill/>
                </a:ln>
                <a:solidFill>
                  <a:srgbClr val="FF0000"/>
                </a:solidFill>
                <a:effectLst/>
                <a:latin typeface="Times New Roman" pitchFamily="18" charset="0"/>
                <a:cs typeface="Times New Roman" pitchFamily="18" charset="0"/>
              </a:rPr>
              <a:t>Đồng bằng</a:t>
            </a:r>
            <a:endParaRPr kumimoji="0" lang="en-US" sz="2800" b="0" i="0" u="none" strike="noStrike" cap="none" normalizeH="0" baseline="0" dirty="0">
              <a:ln>
                <a:noFill/>
              </a:ln>
              <a:solidFill>
                <a:srgbClr val="FF0000"/>
              </a:solidFill>
              <a:effectLst/>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3666805624"/>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9736"/>
                                        </p:tgtEl>
                                        <p:attrNameLst>
                                          <p:attrName>style.visibility</p:attrName>
                                        </p:attrNameLst>
                                      </p:cBhvr>
                                      <p:to>
                                        <p:strVal val="visible"/>
                                      </p:to>
                                    </p:set>
                                    <p:animEffect transition="in" filter="box(in)">
                                      <p:cBhvr>
                                        <p:cTn id="7" dur="2000"/>
                                        <p:tgtEl>
                                          <p:spTgt spid="297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a:extLst>
              <a:ext uri="{FF2B5EF4-FFF2-40B4-BE49-F238E27FC236}">
                <a16:creationId xmlns:a16="http://schemas.microsoft.com/office/drawing/2014/main" xmlns="" id="{0CB2F436-2A0B-491E-ADC4-D065E54026C9}"/>
              </a:ext>
            </a:extLst>
          </p:cNvPr>
          <p:cNvSpPr txBox="1">
            <a:spLocks noChangeArrowheads="1"/>
          </p:cNvSpPr>
          <p:nvPr/>
        </p:nvSpPr>
        <p:spPr bwMode="auto">
          <a:xfrm>
            <a:off x="2514600" y="3124201"/>
            <a:ext cx="685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latin typeface="Arial" panose="020B0604020202020204" pitchFamily="34" charset="0"/>
            </a:endParaRPr>
          </a:p>
        </p:txBody>
      </p:sp>
      <p:sp>
        <p:nvSpPr>
          <p:cNvPr id="44035" name="Text Box 3">
            <a:extLst>
              <a:ext uri="{FF2B5EF4-FFF2-40B4-BE49-F238E27FC236}">
                <a16:creationId xmlns:a16="http://schemas.microsoft.com/office/drawing/2014/main" xmlns="" id="{39E2A60F-26AB-4A4A-9EFE-25496F2152E0}"/>
              </a:ext>
            </a:extLst>
          </p:cNvPr>
          <p:cNvSpPr txBox="1">
            <a:spLocks noChangeArrowheads="1"/>
          </p:cNvSpPr>
          <p:nvPr/>
        </p:nvSpPr>
        <p:spPr bwMode="auto">
          <a:xfrm>
            <a:off x="3200400" y="5486401"/>
            <a:ext cx="723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latin typeface="Arial" panose="020B0604020202020204" pitchFamily="34" charset="0"/>
                <a:sym typeface="Wingdings" panose="05000000000000000000" pitchFamily="2" charset="2"/>
              </a:rPr>
              <a:t>                 </a:t>
            </a:r>
            <a:endParaRPr lang="en-US" altLang="en-US" sz="2400" b="1">
              <a:solidFill>
                <a:srgbClr val="0000CC"/>
              </a:solidFill>
              <a:latin typeface="Arial" panose="020B0604020202020204" pitchFamily="34" charset="0"/>
            </a:endParaRPr>
          </a:p>
        </p:txBody>
      </p:sp>
      <p:sp>
        <p:nvSpPr>
          <p:cNvPr id="44036" name="Text Box 4">
            <a:extLst>
              <a:ext uri="{FF2B5EF4-FFF2-40B4-BE49-F238E27FC236}">
                <a16:creationId xmlns:a16="http://schemas.microsoft.com/office/drawing/2014/main" xmlns="" id="{E22472F6-D642-4049-A22F-9CD6BA435345}"/>
              </a:ext>
            </a:extLst>
          </p:cNvPr>
          <p:cNvSpPr txBox="1">
            <a:spLocks noChangeArrowheads="1"/>
          </p:cNvSpPr>
          <p:nvPr/>
        </p:nvSpPr>
        <p:spPr bwMode="auto">
          <a:xfrm>
            <a:off x="3200400" y="6324601"/>
            <a:ext cx="541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latin typeface="Arial" panose="020B0604020202020204" pitchFamily="34" charset="0"/>
            </a:endParaRPr>
          </a:p>
        </p:txBody>
      </p:sp>
      <p:pic>
        <p:nvPicPr>
          <p:cNvPr id="44037" name="Picture 5" descr="so236360dochong%20ret">
            <a:extLst>
              <a:ext uri="{FF2B5EF4-FFF2-40B4-BE49-F238E27FC236}">
                <a16:creationId xmlns:a16="http://schemas.microsoft.com/office/drawing/2014/main" xmlns="" id="{A687EC24-4730-47EE-B4B7-0342303F72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0"/>
            <a:ext cx="6019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6" descr="236360dochong%20ret">
            <a:extLst>
              <a:ext uri="{FF2B5EF4-FFF2-40B4-BE49-F238E27FC236}">
                <a16:creationId xmlns:a16="http://schemas.microsoft.com/office/drawing/2014/main" xmlns="" id="{5098DF3C-4108-43C2-9834-E615B1D14B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172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18" descr="http://images.baoninhthuan.com.vn/CMSImage/Resources/Uploaded/sonngoc/Dan%20bo%201.jpg">
            <a:extLst>
              <a:ext uri="{FF2B5EF4-FFF2-40B4-BE49-F238E27FC236}">
                <a16:creationId xmlns:a16="http://schemas.microsoft.com/office/drawing/2014/main" xmlns="" id="{A9FAAA05-A192-47E0-A717-7875BAF0B0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3581400"/>
            <a:ext cx="6019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2" descr="http://a9.vietbao.vn/images/vn975/suc-khoe/75234838-boa.jpg">
            <a:extLst>
              <a:ext uri="{FF2B5EF4-FFF2-40B4-BE49-F238E27FC236}">
                <a16:creationId xmlns:a16="http://schemas.microsoft.com/office/drawing/2014/main" xmlns="" id="{8B32D29F-6EAB-4E93-8851-092055FAA4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628571"/>
            <a:ext cx="6172200" cy="3229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med">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4038"/>
                                        </p:tgtEl>
                                        <p:attrNameLst>
                                          <p:attrName>style.visibility</p:attrName>
                                        </p:attrNameLst>
                                      </p:cBhvr>
                                      <p:to>
                                        <p:strVal val="visible"/>
                                      </p:to>
                                    </p:set>
                                    <p:animEffect transition="in" filter="box(in)">
                                      <p:cBhvr>
                                        <p:cTn id="7" dur="2000"/>
                                        <p:tgtEl>
                                          <p:spTgt spid="4403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4037"/>
                                        </p:tgtEl>
                                        <p:attrNameLst>
                                          <p:attrName>style.visibility</p:attrName>
                                        </p:attrNameLst>
                                      </p:cBhvr>
                                      <p:to>
                                        <p:strVal val="visible"/>
                                      </p:to>
                                    </p:set>
                                    <p:animEffect transition="in" filter="box(in)">
                                      <p:cBhvr>
                                        <p:cTn id="12" dur="2000"/>
                                        <p:tgtEl>
                                          <p:spTgt spid="4403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4040"/>
                                        </p:tgtEl>
                                        <p:attrNameLst>
                                          <p:attrName>style.visibility</p:attrName>
                                        </p:attrNameLst>
                                      </p:cBhvr>
                                      <p:to>
                                        <p:strVal val="visible"/>
                                      </p:to>
                                    </p:set>
                                    <p:animEffect transition="in" filter="box(in)">
                                      <p:cBhvr>
                                        <p:cTn id="17" dur="2000"/>
                                        <p:tgtEl>
                                          <p:spTgt spid="4404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4039"/>
                                        </p:tgtEl>
                                        <p:attrNameLst>
                                          <p:attrName>style.visibility</p:attrName>
                                        </p:attrNameLst>
                                      </p:cBhvr>
                                      <p:to>
                                        <p:strVal val="visible"/>
                                      </p:to>
                                    </p:set>
                                    <p:animEffect transition="in" filter="box(in)">
                                      <p:cBhvr>
                                        <p:cTn id="22" dur="2000"/>
                                        <p:tgtEl>
                                          <p:spTgt spid="44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a:extLst>
              <a:ext uri="{FF2B5EF4-FFF2-40B4-BE49-F238E27FC236}">
                <a16:creationId xmlns:a16="http://schemas.microsoft.com/office/drawing/2014/main" xmlns="" id="{E236595A-9089-42C8-9079-F8DFC8FDC167}"/>
              </a:ext>
            </a:extLst>
          </p:cNvPr>
          <p:cNvSpPr txBox="1">
            <a:spLocks noChangeArrowheads="1"/>
          </p:cNvSpPr>
          <p:nvPr/>
        </p:nvSpPr>
        <p:spPr bwMode="auto">
          <a:xfrm>
            <a:off x="2514600" y="3124201"/>
            <a:ext cx="685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latin typeface="Arial" panose="020B0604020202020204" pitchFamily="34" charset="0"/>
            </a:endParaRPr>
          </a:p>
        </p:txBody>
      </p:sp>
      <p:sp>
        <p:nvSpPr>
          <p:cNvPr id="46083" name="Text Box 3">
            <a:extLst>
              <a:ext uri="{FF2B5EF4-FFF2-40B4-BE49-F238E27FC236}">
                <a16:creationId xmlns:a16="http://schemas.microsoft.com/office/drawing/2014/main" xmlns="" id="{F7C4FFE1-F254-45C6-AA9B-7503DA9DD314}"/>
              </a:ext>
            </a:extLst>
          </p:cNvPr>
          <p:cNvSpPr txBox="1">
            <a:spLocks noChangeArrowheads="1"/>
          </p:cNvSpPr>
          <p:nvPr/>
        </p:nvSpPr>
        <p:spPr bwMode="auto">
          <a:xfrm>
            <a:off x="3200400" y="5486401"/>
            <a:ext cx="723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latin typeface="Arial" panose="020B0604020202020204" pitchFamily="34" charset="0"/>
                <a:sym typeface="Wingdings" panose="05000000000000000000" pitchFamily="2" charset="2"/>
              </a:rPr>
              <a:t>                 </a:t>
            </a:r>
            <a:endParaRPr lang="en-US" altLang="en-US" sz="2400" b="1">
              <a:solidFill>
                <a:srgbClr val="0000CC"/>
              </a:solidFill>
              <a:latin typeface="Arial" panose="020B0604020202020204" pitchFamily="34" charset="0"/>
            </a:endParaRPr>
          </a:p>
        </p:txBody>
      </p:sp>
      <p:sp>
        <p:nvSpPr>
          <p:cNvPr id="46084" name="Text Box 4">
            <a:extLst>
              <a:ext uri="{FF2B5EF4-FFF2-40B4-BE49-F238E27FC236}">
                <a16:creationId xmlns:a16="http://schemas.microsoft.com/office/drawing/2014/main" xmlns="" id="{3C35EFB2-EC50-455F-8BCA-8FA36187AB76}"/>
              </a:ext>
            </a:extLst>
          </p:cNvPr>
          <p:cNvSpPr txBox="1">
            <a:spLocks noChangeArrowheads="1"/>
          </p:cNvSpPr>
          <p:nvPr/>
        </p:nvSpPr>
        <p:spPr bwMode="auto">
          <a:xfrm>
            <a:off x="3200400" y="6324601"/>
            <a:ext cx="541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latin typeface="Arial" panose="020B0604020202020204" pitchFamily="34" charset="0"/>
            </a:endParaRPr>
          </a:p>
        </p:txBody>
      </p:sp>
      <p:pic>
        <p:nvPicPr>
          <p:cNvPr id="46085" name="Picture 6" descr="http://hanoimoi.com.vn/Uploads/anhthu/2013/8/3/chan-nuoi-.jpg">
            <a:extLst>
              <a:ext uri="{FF2B5EF4-FFF2-40B4-BE49-F238E27FC236}">
                <a16:creationId xmlns:a16="http://schemas.microsoft.com/office/drawing/2014/main" xmlns="" id="{8E1108FD-1C78-4E6C-928F-30297378D1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72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8" descr="http://media.tinmoitruong.vn/public/media/media/picture/08/pig.jpg">
            <a:extLst>
              <a:ext uri="{FF2B5EF4-FFF2-40B4-BE49-F238E27FC236}">
                <a16:creationId xmlns:a16="http://schemas.microsoft.com/office/drawing/2014/main" xmlns="" id="{8B2843CD-5886-498A-BCCD-3AE73B3F1B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429000"/>
            <a:ext cx="6019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7" descr="DSC00047">
            <a:extLst>
              <a:ext uri="{FF2B5EF4-FFF2-40B4-BE49-F238E27FC236}">
                <a16:creationId xmlns:a16="http://schemas.microsoft.com/office/drawing/2014/main" xmlns="" id="{4C76EC51-CE49-40FF-BB8D-4A29B141D9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0"/>
            <a:ext cx="6019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8" descr="nuoi%20lon%20rung">
            <a:extLst>
              <a:ext uri="{FF2B5EF4-FFF2-40B4-BE49-F238E27FC236}">
                <a16:creationId xmlns:a16="http://schemas.microsoft.com/office/drawing/2014/main" xmlns="" id="{AB1A2453-E207-4749-B595-FB4DC80B66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429000"/>
            <a:ext cx="6172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6085"/>
                                        </p:tgtEl>
                                        <p:attrNameLst>
                                          <p:attrName>style.visibility</p:attrName>
                                        </p:attrNameLst>
                                      </p:cBhvr>
                                      <p:to>
                                        <p:strVal val="visible"/>
                                      </p:to>
                                    </p:set>
                                    <p:animEffect transition="in" filter="box(in)">
                                      <p:cBhvr>
                                        <p:cTn id="7" dur="2000"/>
                                        <p:tgtEl>
                                          <p:spTgt spid="4608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6087"/>
                                        </p:tgtEl>
                                        <p:attrNameLst>
                                          <p:attrName>style.visibility</p:attrName>
                                        </p:attrNameLst>
                                      </p:cBhvr>
                                      <p:to>
                                        <p:strVal val="visible"/>
                                      </p:to>
                                    </p:set>
                                    <p:animEffect transition="in" filter="box(in)">
                                      <p:cBhvr>
                                        <p:cTn id="12" dur="2000"/>
                                        <p:tgtEl>
                                          <p:spTgt spid="4608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6088"/>
                                        </p:tgtEl>
                                        <p:attrNameLst>
                                          <p:attrName>style.visibility</p:attrName>
                                        </p:attrNameLst>
                                      </p:cBhvr>
                                      <p:to>
                                        <p:strVal val="visible"/>
                                      </p:to>
                                    </p:set>
                                    <p:animEffect transition="in" filter="box(in)">
                                      <p:cBhvr>
                                        <p:cTn id="17" dur="2000"/>
                                        <p:tgtEl>
                                          <p:spTgt spid="4608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6086"/>
                                        </p:tgtEl>
                                        <p:attrNameLst>
                                          <p:attrName>style.visibility</p:attrName>
                                        </p:attrNameLst>
                                      </p:cBhvr>
                                      <p:to>
                                        <p:strVal val="visible"/>
                                      </p:to>
                                    </p:set>
                                    <p:animEffect transition="in" filter="box(in)">
                                      <p:cBhvr>
                                        <p:cTn id="22" dur="2000"/>
                                        <p:tgtEl>
                                          <p:spTgt spid="46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2C22C97-3402-4869-BADC-B593B6F1DAB8}"/>
              </a:ext>
            </a:extLst>
          </p:cNvPr>
          <p:cNvSpPr/>
          <p:nvPr/>
        </p:nvSpPr>
        <p:spPr>
          <a:xfrm>
            <a:off x="198783" y="251791"/>
            <a:ext cx="11555895" cy="11264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rgbClr val="FF0000"/>
                </a:solidFill>
                <a:latin typeface="Times New Roman" panose="02020603050405020304" pitchFamily="18" charset="0"/>
                <a:cs typeface="Times New Roman" panose="02020603050405020304" pitchFamily="18" charset="0"/>
              </a:rPr>
              <a:t>BÀI 8</a:t>
            </a:r>
          </a:p>
          <a:p>
            <a:r>
              <a:rPr lang="en-US" sz="4000" b="1" dirty="0">
                <a:latin typeface="Times New Roman" panose="02020603050405020304" pitchFamily="18" charset="0"/>
                <a:cs typeface="Times New Roman" panose="02020603050405020304" pitchFamily="18" charset="0"/>
              </a:rPr>
              <a:t>SỰ PHÁT TRIỂN VÀ PHÂN BỐ NÔNG NGHIỆP</a:t>
            </a:r>
          </a:p>
        </p:txBody>
      </p:sp>
      <p:sp>
        <p:nvSpPr>
          <p:cNvPr id="5" name="Speech Bubble: Oval 4">
            <a:extLst>
              <a:ext uri="{FF2B5EF4-FFF2-40B4-BE49-F238E27FC236}">
                <a16:creationId xmlns:a16="http://schemas.microsoft.com/office/drawing/2014/main" xmlns="" id="{F2838D59-F374-4A79-9818-CE2180BA74DF}"/>
              </a:ext>
            </a:extLst>
          </p:cNvPr>
          <p:cNvSpPr/>
          <p:nvPr/>
        </p:nvSpPr>
        <p:spPr>
          <a:xfrm>
            <a:off x="1074821" y="1689653"/>
            <a:ext cx="10891893" cy="4916556"/>
          </a:xfrm>
          <a:prstGeom prst="wedgeEllipseCallout">
            <a:avLst>
              <a:gd name="adj1" fmla="val -57299"/>
              <a:gd name="adj2" fmla="val 46195"/>
            </a:avLst>
          </a:prstGeom>
          <a:ln w="762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Tx/>
              <a:buChar char="-"/>
            </a:pPr>
            <a:r>
              <a:rPr lang="en-US" sz="3200" b="1" dirty="0" err="1">
                <a:solidFill>
                  <a:srgbClr val="FF0000"/>
                </a:solidFill>
                <a:latin typeface="Times New Roman" panose="02020603050405020304" pitchFamily="18" charset="0"/>
                <a:cs typeface="Times New Roman" panose="02020603050405020304" pitchFamily="18" charset="0"/>
              </a:rPr>
              <a:t>Nông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nghiệp</a:t>
            </a:r>
            <a:r>
              <a:rPr lang="en-US" sz="3200" b="1" dirty="0">
                <a:solidFill>
                  <a:srgbClr val="FF0000"/>
                </a:solidFill>
                <a:latin typeface="Times New Roman" panose="02020603050405020304" pitchFamily="18" charset="0"/>
                <a:cs typeface="Times New Roman" panose="02020603050405020304" pitchFamily="18" charset="0"/>
              </a:rPr>
              <a:t> chia </a:t>
            </a:r>
            <a:r>
              <a:rPr lang="en-US" sz="3200" b="1" dirty="0" err="1">
                <a:solidFill>
                  <a:srgbClr val="FF0000"/>
                </a:solidFill>
                <a:latin typeface="Times New Roman" panose="02020603050405020304" pitchFamily="18" charset="0"/>
                <a:cs typeface="Times New Roman" panose="02020603050405020304" pitchFamily="18" charset="0"/>
              </a:rPr>
              <a:t>ra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mấy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nhóm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ngành</a:t>
            </a:r>
            <a:r>
              <a:rPr lang="en-US" sz="3200" b="1" dirty="0">
                <a:solidFill>
                  <a:srgbClr val="FF0000"/>
                </a:solidFill>
                <a:latin typeface="Times New Roman" panose="02020603050405020304" pitchFamily="18" charset="0"/>
                <a:cs typeface="Times New Roman" panose="02020603050405020304" pitchFamily="18" charset="0"/>
              </a:rPr>
              <a:t> ? </a:t>
            </a:r>
            <a:r>
              <a:rPr lang="en-US" sz="3200" b="1" dirty="0" err="1" smtClean="0">
                <a:solidFill>
                  <a:srgbClr val="FF0000"/>
                </a:solidFill>
                <a:latin typeface="Times New Roman" panose="02020603050405020304" pitchFamily="18" charset="0"/>
                <a:cs typeface="Times New Roman" panose="02020603050405020304" pitchFamily="18" charset="0"/>
              </a:rPr>
              <a:t>Đó</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là</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những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ngành</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nào</a:t>
            </a:r>
            <a:r>
              <a:rPr lang="en-US" sz="3200" b="1" dirty="0" smtClean="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a:p>
            <a:pPr marL="457200" indent="-457200">
              <a:buFontTx/>
              <a:buChar char="-"/>
            </a:pPr>
            <a:r>
              <a:rPr lang="en-US" sz="3200" b="1" dirty="0">
                <a:solidFill>
                  <a:srgbClr val="FF0000"/>
                </a:solidFill>
                <a:latin typeface="Times New Roman" panose="02020603050405020304" pitchFamily="18" charset="0"/>
                <a:cs typeface="Times New Roman" panose="02020603050405020304" pitchFamily="18" charset="0"/>
              </a:rPr>
              <a:t>Theo </a:t>
            </a:r>
            <a:r>
              <a:rPr lang="en-US" sz="3200" b="1" dirty="0" err="1">
                <a:solidFill>
                  <a:srgbClr val="FF0000"/>
                </a:solidFill>
                <a:latin typeface="Times New Roman" panose="02020603050405020304" pitchFamily="18" charset="0"/>
                <a:cs typeface="Times New Roman" panose="02020603050405020304" pitchFamily="18" charset="0"/>
              </a:rPr>
              <a:t>em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hiện</a:t>
            </a:r>
            <a:r>
              <a:rPr lang="en-US" sz="3200" b="1" dirty="0">
                <a:solidFill>
                  <a:srgbClr val="FF0000"/>
                </a:solidFill>
                <a:latin typeface="Times New Roman" panose="02020603050405020304" pitchFamily="18" charset="0"/>
                <a:cs typeface="Times New Roman" panose="02020603050405020304" pitchFamily="18" charset="0"/>
              </a:rPr>
              <a:t> nay </a:t>
            </a:r>
            <a:r>
              <a:rPr lang="en-US" sz="3200" b="1" dirty="0" err="1">
                <a:solidFill>
                  <a:srgbClr val="FF0000"/>
                </a:solidFill>
                <a:latin typeface="Times New Roman" panose="02020603050405020304" pitchFamily="18" charset="0"/>
                <a:cs typeface="Times New Roman" panose="02020603050405020304" pitchFamily="18" charset="0"/>
              </a:rPr>
              <a:t>ngành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nào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ngành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chính</a:t>
            </a:r>
            <a:r>
              <a:rPr lang="en-US" sz="3200" b="1" dirty="0">
                <a:solidFill>
                  <a:srgbClr val="FF0000"/>
                </a:solidFill>
                <a:latin typeface="Times New Roman" panose="02020603050405020304" pitchFamily="18" charset="0"/>
                <a:cs typeface="Times New Roman" panose="02020603050405020304" pitchFamily="18" charset="0"/>
              </a:rPr>
              <a:t>?</a:t>
            </a:r>
          </a:p>
          <a:p>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Nhận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định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chung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ngành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nông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nghiệp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smtClean="0">
                <a:solidFill>
                  <a:srgbClr val="FF0000"/>
                </a:solidFill>
                <a:latin typeface="Times New Roman" panose="02020603050405020304" pitchFamily="18" charset="0"/>
                <a:cs typeface="Times New Roman" panose="02020603050405020304" pitchFamily="18" charset="0"/>
              </a:rPr>
              <a:t>Nam?</a:t>
            </a:r>
            <a:endParaRPr lang="en-US" sz="3200" b="1" dirty="0">
              <a:solidFill>
                <a:srgbClr val="002060"/>
              </a:solidFill>
              <a:latin typeface="Times New Roman" panose="02020603050405020304" pitchFamily="18" charset="0"/>
              <a:cs typeface="Times New Roman" panose="02020603050405020304" pitchFamily="18" charset="0"/>
            </a:endParaRPr>
          </a:p>
          <a:p>
            <a:pPr algn="ctr"/>
            <a:endParaRPr lang="en-US" sz="2400" dirty="0"/>
          </a:p>
        </p:txBody>
      </p:sp>
    </p:spTree>
    <p:extLst>
      <p:ext uri="{BB962C8B-B14F-4D97-AF65-F5344CB8AC3E}">
        <p14:creationId xmlns:p14="http://schemas.microsoft.com/office/powerpoint/2010/main" val="389916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a:extLst>
              <a:ext uri="{FF2B5EF4-FFF2-40B4-BE49-F238E27FC236}">
                <a16:creationId xmlns:a16="http://schemas.microsoft.com/office/drawing/2014/main" xmlns="" id="{7F5BBE19-A6E2-4388-92B0-F94D2BA4F5A3}"/>
              </a:ext>
            </a:extLst>
          </p:cNvPr>
          <p:cNvSpPr txBox="1">
            <a:spLocks noChangeArrowheads="1"/>
          </p:cNvSpPr>
          <p:nvPr/>
        </p:nvSpPr>
        <p:spPr bwMode="auto">
          <a:xfrm>
            <a:off x="2514600" y="3124201"/>
            <a:ext cx="685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29699" name="Text Box 3">
            <a:extLst>
              <a:ext uri="{FF2B5EF4-FFF2-40B4-BE49-F238E27FC236}">
                <a16:creationId xmlns:a16="http://schemas.microsoft.com/office/drawing/2014/main" xmlns="" id="{FB4C40E3-ED96-41FA-8434-BD65C199654C}"/>
              </a:ext>
            </a:extLst>
          </p:cNvPr>
          <p:cNvSpPr txBox="1">
            <a:spLocks noChangeArrowheads="1"/>
          </p:cNvSpPr>
          <p:nvPr/>
        </p:nvSpPr>
        <p:spPr bwMode="auto">
          <a:xfrm>
            <a:off x="3200400" y="5486401"/>
            <a:ext cx="723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ym typeface="Wingdings" panose="05000000000000000000" pitchFamily="2" charset="2"/>
              </a:rPr>
              <a:t>                 </a:t>
            </a:r>
            <a:endParaRPr lang="en-US" altLang="en-US" sz="2400" b="1">
              <a:solidFill>
                <a:srgbClr val="0000CC"/>
              </a:solidFill>
            </a:endParaRPr>
          </a:p>
        </p:txBody>
      </p:sp>
      <p:sp>
        <p:nvSpPr>
          <p:cNvPr id="29700" name="Text Box 4">
            <a:extLst>
              <a:ext uri="{FF2B5EF4-FFF2-40B4-BE49-F238E27FC236}">
                <a16:creationId xmlns:a16="http://schemas.microsoft.com/office/drawing/2014/main" xmlns="" id="{A186022F-2A47-42E4-A21F-2067DC47CBEA}"/>
              </a:ext>
            </a:extLst>
          </p:cNvPr>
          <p:cNvSpPr txBox="1">
            <a:spLocks noChangeArrowheads="1"/>
          </p:cNvSpPr>
          <p:nvPr/>
        </p:nvSpPr>
        <p:spPr bwMode="auto">
          <a:xfrm>
            <a:off x="3200400" y="6324601"/>
            <a:ext cx="541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pic>
        <p:nvPicPr>
          <p:cNvPr id="44036" name="Picture 2" descr="http://images.baoninhthuan.com.vn/CMSImage/Resources/Uploaded/sonngoc/Huyen%20Thuan%20Bac%202.jpg">
            <a:extLst>
              <a:ext uri="{FF2B5EF4-FFF2-40B4-BE49-F238E27FC236}">
                <a16:creationId xmlns:a16="http://schemas.microsoft.com/office/drawing/2014/main" xmlns="" id="{BA7E3345-8463-4984-899E-F2619F4D9A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0"/>
            <a:ext cx="60198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4041" name="Picture 9" descr="dscn1285mp9">
            <a:extLst>
              <a:ext uri="{FF2B5EF4-FFF2-40B4-BE49-F238E27FC236}">
                <a16:creationId xmlns:a16="http://schemas.microsoft.com/office/drawing/2014/main" xmlns="" id="{CEB63898-7796-4B61-9259-14791DFE4A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34101" cy="70246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4042" name="Text Box 10">
            <a:extLst>
              <a:ext uri="{FF2B5EF4-FFF2-40B4-BE49-F238E27FC236}">
                <a16:creationId xmlns:a16="http://schemas.microsoft.com/office/drawing/2014/main" xmlns="" id="{EC05AFD7-76D9-4F03-88B8-32E562DD6AA8}"/>
              </a:ext>
            </a:extLst>
          </p:cNvPr>
          <p:cNvSpPr txBox="1">
            <a:spLocks noChangeArrowheads="1"/>
          </p:cNvSpPr>
          <p:nvPr/>
        </p:nvSpPr>
        <p:spPr bwMode="auto">
          <a:xfrm>
            <a:off x="8360229" y="1066801"/>
            <a:ext cx="1117600" cy="519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FF0000"/>
                </a:solidFill>
                <a:latin typeface="Times New Roman" panose="02020603050405020304" pitchFamily="18" charset="0"/>
              </a:rPr>
              <a:t>CỪU</a:t>
            </a:r>
          </a:p>
        </p:txBody>
      </p:sp>
      <p:sp>
        <p:nvSpPr>
          <p:cNvPr id="44043" name="Text Box 11">
            <a:extLst>
              <a:ext uri="{FF2B5EF4-FFF2-40B4-BE49-F238E27FC236}">
                <a16:creationId xmlns:a16="http://schemas.microsoft.com/office/drawing/2014/main" xmlns="" id="{26DEC45C-C0DE-4F1D-BF8E-5FB56337D03F}"/>
              </a:ext>
            </a:extLst>
          </p:cNvPr>
          <p:cNvSpPr txBox="1">
            <a:spLocks noChangeArrowheads="1"/>
          </p:cNvSpPr>
          <p:nvPr/>
        </p:nvSpPr>
        <p:spPr bwMode="auto">
          <a:xfrm>
            <a:off x="1248230" y="1585915"/>
            <a:ext cx="841827"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FF0000"/>
                </a:solidFill>
                <a:latin typeface="Times New Roman" panose="02020603050405020304" pitchFamily="18" charset="0"/>
              </a:rPr>
              <a:t>DÊ</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Effect transition="in" filter="box(in)">
                                      <p:cBhvr>
                                        <p:cTn id="7" dur="2000"/>
                                        <p:tgtEl>
                                          <p:spTgt spid="4404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4036"/>
                                        </p:tgtEl>
                                        <p:attrNameLst>
                                          <p:attrName>style.visibility</p:attrName>
                                        </p:attrNameLst>
                                      </p:cBhvr>
                                      <p:to>
                                        <p:strVal val="visible"/>
                                      </p:to>
                                    </p:set>
                                    <p:animEffect transition="in" filter="box(in)">
                                      <p:cBhvr>
                                        <p:cTn id="12" dur="2000"/>
                                        <p:tgtEl>
                                          <p:spTgt spid="4403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4043"/>
                                        </p:tgtEl>
                                        <p:attrNameLst>
                                          <p:attrName>style.visibility</p:attrName>
                                        </p:attrNameLst>
                                      </p:cBhvr>
                                      <p:to>
                                        <p:strVal val="visible"/>
                                      </p:to>
                                    </p:set>
                                    <p:animEffect transition="in" filter="box(in)">
                                      <p:cBhvr>
                                        <p:cTn id="17" dur="2000"/>
                                        <p:tgtEl>
                                          <p:spTgt spid="4404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4042"/>
                                        </p:tgtEl>
                                        <p:attrNameLst>
                                          <p:attrName>style.visibility</p:attrName>
                                        </p:attrNameLst>
                                      </p:cBhvr>
                                      <p:to>
                                        <p:strVal val="visible"/>
                                      </p:to>
                                    </p:set>
                                    <p:animEffect transition="in" filter="box(in)">
                                      <p:cBhvr>
                                        <p:cTn id="22" dur="2000"/>
                                        <p:tgtEl>
                                          <p:spTgt spid="44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2" grpId="0" animBg="1"/>
      <p:bldP spid="4404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a:extLst>
              <a:ext uri="{FF2B5EF4-FFF2-40B4-BE49-F238E27FC236}">
                <a16:creationId xmlns:a16="http://schemas.microsoft.com/office/drawing/2014/main" xmlns="" id="{1A0CC5E3-06F0-4B6D-B018-AF1ABAC1A1E0}"/>
              </a:ext>
            </a:extLst>
          </p:cNvPr>
          <p:cNvSpPr txBox="1">
            <a:spLocks noChangeArrowheads="1"/>
          </p:cNvSpPr>
          <p:nvPr/>
        </p:nvSpPr>
        <p:spPr bwMode="auto">
          <a:xfrm>
            <a:off x="2514600" y="3124201"/>
            <a:ext cx="685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34819" name="Text Box 3">
            <a:extLst>
              <a:ext uri="{FF2B5EF4-FFF2-40B4-BE49-F238E27FC236}">
                <a16:creationId xmlns:a16="http://schemas.microsoft.com/office/drawing/2014/main" xmlns="" id="{3E84294E-4748-4AB7-9F8B-35D34315A793}"/>
              </a:ext>
            </a:extLst>
          </p:cNvPr>
          <p:cNvSpPr txBox="1">
            <a:spLocks noChangeArrowheads="1"/>
          </p:cNvSpPr>
          <p:nvPr/>
        </p:nvSpPr>
        <p:spPr bwMode="auto">
          <a:xfrm>
            <a:off x="3200400" y="5486401"/>
            <a:ext cx="723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ym typeface="Wingdings" panose="05000000000000000000" pitchFamily="2" charset="2"/>
              </a:rPr>
              <a:t>                 </a:t>
            </a:r>
            <a:endParaRPr lang="en-US" altLang="en-US" sz="2400" b="1">
              <a:solidFill>
                <a:srgbClr val="0000CC"/>
              </a:solidFill>
            </a:endParaRPr>
          </a:p>
        </p:txBody>
      </p:sp>
      <p:sp>
        <p:nvSpPr>
          <p:cNvPr id="34820" name="Text Box 4">
            <a:extLst>
              <a:ext uri="{FF2B5EF4-FFF2-40B4-BE49-F238E27FC236}">
                <a16:creationId xmlns:a16="http://schemas.microsoft.com/office/drawing/2014/main" xmlns="" id="{C6241DA6-C313-4512-8D1A-33A94BD0D607}"/>
              </a:ext>
            </a:extLst>
          </p:cNvPr>
          <p:cNvSpPr txBox="1">
            <a:spLocks noChangeArrowheads="1"/>
          </p:cNvSpPr>
          <p:nvPr/>
        </p:nvSpPr>
        <p:spPr bwMode="auto">
          <a:xfrm>
            <a:off x="3200400" y="6324601"/>
            <a:ext cx="541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34821" name="AutoShape 2" descr="data:image/jpeg;base64,/9j/4AAQSkZJRgABAQAAAQABAAD/2wCEAAkGBxQTEhUTExQWFhUXGBgZGBcYGRwaGhgaGhcaGRoXGBoaHCggGholGx0aITEhJSkrLi4uGh8zODMsNygtLisBCgoKDg0OGxAQGi8kHyQsLCwsNCwsLCwsLDQsLCwsLCwsLCwsLCwsLCwsLC0sLCwsLCwsLCwsLCwsLCwsLCwsLP/AABEIAMIBAwMBIgACEQEDEQH/xAAbAAACAwEBAQAAAAAAAAAAAAAEBQIDBgABB//EAEAQAAECBAQDBgUDAgQGAgMAAAECEQADITEEEkFRBWFxIoGRobHwBhMywdFCUuEU8SNicrIHQ4KSosIzYxUWU//EABoBAAMBAQEBAAAAAAAAAAAAAAECAwAEBQb/xAAuEQACAgIBAwMDAwMFAAAAAAAAAQIRAyExEkFRBBMiMmGBFHHwBVKxocHR4fH/2gAMAwEAAhEDEQA/AL/h7E5c+GV9SFFvGvnBU/DZnRoUq80mKPifhs0LGLlBymsxIGlnYCuxgvheLTPqm+UuNQcpjme0dHcx3EsH8ssOpPK0US2vU7wz4/LKmY1II8x+YT4Lhb/Ufv5RFodFOMxKKdkG9LwMcRTsoa9qfeH0jhSRdo9GCSKQEqDYinypikoYGqS9Sf1GKjgl2OZ70jVhFE00+5j1KQTGsxjjhcpqPEfzFstF6C3SNLPQCw5xFUgEM0ByGM4ELCuyH5E/eLkpUpSewpw9g/pDxEpFSkVtHIcuwymFbCLZxZLGn+qnrACD8sjKxOguC+nr4RqJa1kXi1GGSps6Uk/6RCp0GxXwrFAZnBCmJJ30p+Ia4Ka84sP+RMVXmhvWOl8OldoZAHDUJF1DnEUcPLzlIUQ0kpSHrUpAYkbRtGKlYTKMxLnnbuig4oGlOb6fmAsK4LEOf/sc+BdoY5F0ogDUJOX7RN6HBVSE/wDLKs3IHL4GjRwUsE/NdLM5TbvMNUTQj9J6Agn1ePDiTmJykAgVUDz2EazFEmUjRt3FfGLFKSmpMVqwCC5TMCSWLJse6OSMh7aQP8wqP474xqJqnBQog94pFZ4dmU6mHQV8YMlYlG79IMlqUqiJZPNm84NmFZ4UAcwzWu9evaeK/wCkX+lST1FejiGk3h+IYFmB7yHHLnFsngRJ7Si/KndGswhMrRSM3RQLdAYCVPVLPZCim7KBp32MbSVwuUiix3k91R94uxUyTLlqys+UszXansQUza7mVwGKXOByJtu1DtWGaOCzVB8wA2Fx3xRwPDodRVmCtCnTfkekPZGIUKZXI/UKON62PKM0xbQlPAwVEqJOttd4Ow/D0JFE38++DjOWt2SA2sCBExQPaGtBc90HpYUwlEkgNbufzjoEl4ScwYLb3yjo3QwWfSfiQp+QcpF9Grv5aRjPh/BJTilLSAHlTHAsTkJeC5Syq+r97feKMROElSFEsCrK/UEVjvb7nGlRl/iXDstDD24hZIUzxouNyysob97eRhNhsO5PImIspEilUeroxghctILEi0VKUkMHFQ484mxj1Yt0/MRArF60uRUWGseJRCsIHPTfcR0gdnxi+cGEeJRQj3V4AxBKGEWoZ+6Kp6izAaRArYi8AIYhIvFkmXqd/IwKJ9ucHydIDCSEl8/Qeoi7DySBMb9jf+aI6VZX/SPOCcKt0L6pHmT9oUIpxGBSodoQIeG5FUzLRqHt0f0h+mUCBzaLTKYQoTMqxSEFgpu5iOo/DwbJUpY7KVK5kMPOIcRw6cxLAltofcFlzlS0iXKUosz5SRc6sAzbxqvSDfkUTcBMyqJYBOl3hhL+HZafrr1LA+EXcVkTvlrSspSo9nLmALksOyIc4P4cmliWvsTodS0FRbA5JGRwHDJaMTMyMjZnIpy/tGglT9xyBHq0E8B+GTNmzSpRTkWoGl+0R9o1eG+F5CWdJUR+4vF44JS2SlmSMVP4icpys7sGBLwCtc1ZsrT9Lax9UTw2UElIlpANCwbzjpXDpSbS09Wc+Ji36Un758qlcJnTLIUXv4vF+O+F56JSphQMoAKnNRXaPq6UgWhT8WKbCzOeUeK0xRYFHdi+9eqMd8NfCKpkv5mZKQo2KXNLmNBh/guWC6pildABDrgkvLIQOX3MHQ0cUaEeSViJHwzhpaSSgravaUf7QEiZLQf8PDAmwGVwGettXHhGpJitc9KbqA74ZwQFNmfTxDFNTDgDQMY6HC+LSQWMxPr6R0bXk34MamVT7j6TQV5GBeJYdMwBKw6TmDdUmsG4ZKgO0AXVcWOrt94rxwZSa6n/AGmEaHsz/C5CxMlpWczLIB1ICT9XOPOH4QFS/wDWr/cYYYIf40ss/aPhlj3haRnmf61f7jCUFMpRwjNmo/8AZ4XYnhqc5SRajdCY0M7HTJamShJTet3ZmvCXEmZMm5gKqq1BqSzmEbSKQ43/ADkPVwQLlS+yKA+Z1hNP4f8AKWU6EAxrpqlJkIyq7YR9Lh3fodIzs9C1KJmAhQYV/iJ9SejN70KcSmkeysNnyodipQHrBGIk2jpZKVpULpL06GAEuHAjVlKHP2IjL4ErKpRWSQWsGqPWkNcLxUguvMRsGDd7GGWHxcn5KltNCcwH6VKdtKAM0HTGejFzcPkUEmr8rWgrDpA5XgziKpcxYMsq1fMANtjfugVckgW1hWjWESJdFdRFskES19k1WnbZRe8FYaQMp5kehhquQjIAlSC+yhdrdawFGw2JMoTlcEWIpobGLVdo5QQ7P3bw9n4NJCArK+RNyHoOZeBpWEHzKaJL+I/mA8dGU7MtjpBKltsPVo3PB+IBMpKD2siQGKtBQUtpGcGH7c190D/yEavAcGSoZmRU3cqN9gwENiUr0Lkca2V8X4g0p0ykv8yWAQ3/APQE1blBqviEsSJJpusfYGKuIYJKQhAKQPmyqAAPXrSGq8FJALgNrU/mOlKe90Rbh4E/w1xAZVrUMpmLUrdu2qG8ji8lf0rBq2t9oS8CXI+SMystVNcUKiaaG8UScLLlTiuWSpCqlnIBq+l+kCORxitozimzXJU9RHsJ8LxeWiWBMdKhm7LKJbMWNtQx74W8T+J1DsykNzUK1pQMzxf3Y1yT9uXg1MZ34pnOqVLJ7JLkbqH0iKuEcdJGUoWS5dkmnWAPiTEmZiMMAgirsogOQH0Ja8TyZE46GhBqWxoMXMDAEsLW5RRMxCyzrOlLaf3iiXjll2lj6in66OKfthTxvFTQEqYBjUJJNdHcB6PE29FEhlkUAXUTu53YRUtNyTXoOZivhHEDPlrCU5ZoDilBzc/pZ6QCtOLKlVLJXlUQwYg36WMbnaGvsMDLAo/kI6F80znLZlDfMkP3Ex0bpD1fcLwoJOZhQ3B33EWY9DlPX1BixOBKCoWtcuo3s0RxYPZrr9jFLTRF8i/hCD85J0ct/wBpgbAzgFTlXAWslq2UYLwWJSiYlSjSx5OLxleK4tUj55DpJWshYqCCqj6EsYnKdVRSELNoCFMoEEFiOhEUTMKnNmy1tGN4Di1ulcxaxb5aB9BooEkUYADzh8v4mlhP+drVYK0D9xg9UWrZnjkgvE4caBjEpchx774Xo42hc0pDZcoIVUV1FYzfDfiEpE6S5BE0rSdWJJUk99YRyjVjxxSkn+P9TXTcLAmLw5AcULwiHxCqQnKQJgulVme+bc698DcV+Jp2YsEoTQgGpbc1hXKLRTHglNtLsPF4VTOS5/mCpHzcuTMcju1Gfe0KV/FUvKCEKL0o2g67wDP+JJgMmyUqP+IRUttygfHyJ0yfY0+Cw1TqYumyOza1YXYb4pkMlbk5gbDWm8HcN49JnJdL5rZRUuLgQdcAdrbG2HkdnuiI4YSkB27RV5Jp6xXwvi4UVBQy1IRmbtEBz5NTkYScD+LCmTLE8lc5apmXQEJXlYnqIGgpNq0arHcPVMWk5gkBKUszuwaPeG4Ayc5KgQpmYRE8ckpTnUtIIFUO6g7FiBYwg/8A3ZKpjZR8tQdJH1C9VDY6QJNJW2CMZPSRfjV/4c4uwcP0eDvh5DSEzMoV9RAVWgoHGl4X8IlKny5ppkUpA5upYDNyB8412FlypMsI5Kvr7aExtO6Dli1SYNNwfYlMA+ZRJbQAFojhcMUpKzYpNfOGPzk5ZVHcLLcoAx3F1/LWybDagdhGyVVCW+xyuHlpCATSUjM1WHsQRh0JSSgLzanccoL4mopCe2EAJSHIcu2kA8NlIzHKol1erPXnBm/n0krtBMw5lHPrQHu8oF+WhZcVIFxbl5wZj6FQzULADZ76wil8ck/OOHCmXQEHU3Z4eOpUwxunSO4hIA+YohkqSE9/7oq4Fh3n4VJ/Sias95LRbx2aaJ0Z+W33i3gb/wBSD+3CP4qir+qhuxCQlSX+kpKiWzB6n35RLiEsqlZU1Tm7RJDCjUI6x4iQMjFSgWJD0SaOL2119YKw84lNUBiBZq61Bsb1/ETeQXqoRYjDqEvIhSUv+rOBTkx90hvKGYhZKXITnYu5ACSrvYd5jPY4JCjl+l9aDn3X7n2hlKxQCwNAGNdvVy5/7opFVwNdhAlp1Um5v1joXzsYcxYKI3CwB4GOhqNQ1mYoFZDkEgM97n30MC41QSylKIAcnwML5M3/ABA7szju5bAPEOJ8QROdKQSDsWevkIk8ixw3yGGOU9gc+d8xLpYhqHmfTbvhDhCokzVJExOb6SWZST+3yhph8CqUvOkrShrEuDUGj19bwvxPECVgH9yu1592tY5/c6pHdhxx+hoExE4JmLX2noEoP/LzA2a4LnwjQ8OlSlSJSCGWtanbZAJKul+8wgyZiVUcs/dp6wJOnhKmdj+biKwqLvydsvQRUKnKn/7/ANGlnrkoByywrskA5jUEEehj50kTQTOFgX17X7m32741suaShIfRh9oVcW4hKMsypSu1LSE2KXaiiPMw+ST1UeefseVjSjNpy4J8PxUtapKkrDCYkzAq2XYio74l8Vyk/wBQpSWYhLDSg9mFnAOGZEZ1oUrPYM4yteursYZcVHyQlKmUcgbmGoW6RHJUUow8lvTzak2/B5wTDmZ9KmIdybPcHrQQq4scQqbkWXUojKzNtoI1mGxIRh0hKRXKVMGuL+LCE3xDxvKUD5aAUEstNCXFQTsLxsMrfFlJxg4dT1sH+F+ETFT5kolOZAJyk3p+l+ZTGj4PweZhpgKkjUk5nbemv8wi+E+JoGM+apxnSUhT/qLXOlA0bDiPFEJZayyQlRJ6esdSipfLucOWTi+lcdv2E3E+JIUUZFHMFqzCwTmypDrLA7xP4nmIC5SJCG+SClTBisiY66Gjkgm91QDwjAScbMTnWEy0kn9SXLuWNK86Q2+MAErOVLIJcEl81sxO3aeOefledlI6+P2Mz8RcSMxJ+WhaVKFSQxyjSmkCcIxuYAOykpDnShEX8QxZ+TdiaEj07/zCvgstlEk3BcDa0W6bjvkmpU9cG0m/8QJ0tKwJUsTFLTkWBQALChTWrmpjQ4X/AIkTyoqKUEDMj5bFLOQQtVO1lAahH1d8YTFYBBYFVB2iSa1AI5UiXz0pXLE00u2pGtoh1dNKPJeWNXcuDbq/4iL/AKj5q5ZUlIEuXJT2QVKBzTCSDqwZ7HxEV8cKmqmiYnIoshKEAZEMcy1rJ1NAL6wp4rxh0koAyWca2uGu0ZvGzqLWlTqWMpSAwLBnIOsNqTpuxOn4N1T/ANj6Bi/jILGZSUzFKJdlFwEIoQHLd0XYD4/yIIlyK5QzqATnIfYlhtTrHzFKQJCQkdp0lnqNx4bxoZuHZJy1KWp71hJy6ZWhsUIOlI244+kyxNmqIckNTMcqXKmB1JNeUYjGcZXK4h89CMozAlJaoZiepv4QLIS2YF1qUAVOQwUam96wHjsUTMKpiHVlCdRYM4/ENjTlwx304o2+Ho+j/FXxBLMha5UxJWQFpBBCmBCXAUL6NyeKfhj45wxnTUzFKSpctEpBIYHKntFRsmrwh4PhUTJcqatWdwUdsBgkG1tL95gLHcAly5sxSFZ0kulXUOr/AMnhskvbXVPkjBLJUI/lhk74mmy5tJmdILpKk3BJNAaj6vSNr/WfLGZc0JYGj7Cr73A3s14+NScYUrOU1CiPfKHmBSFy+2QaOlhR6OKW18IVKjtyYcWVxjw/sv8AJv8AAcTGKzGUlKmUcysr0IcM9zcD/Sd4U8a4mcPMTKlyyZswu1HSgHtFSjuAz8n1hFwmYuRlRJypJUKqBOtiARd76RRjvhLFTZhmfNSom7qU7aCruBsdotDqd0jlzemXp3U2Ocb21lQxISC1GSdN9Y6AsRwLFrUVKSVKLOoqd2DXjoXqyf2sZSx19X+P+A3ik9fzFioKSpKQDzIJpeLuCzZZnJzjIeykkKdL0u9j94Ycd+GJ8wJmhYKqmYD2WNTQAVGkJ5fDsiDmvc9TrHLl+OmdksiljXS1xwuxpfiCcACkFmNX5AxiJ7fMGjkP0J/EN8ZxUZEoWAS+UKds2z7nSE0yek5+zUFtaaevpCxg+TkUqf3G/F+FfJfPNTm/akElrV2hNiprpPZTRIuxrQOOcFS8Z84gqqpKWJuSKM/SE2JmulHJx1s0W3VnrK54VOe2y2Ri1JU6T1H36wjn4AoJsoaGtOrWMOpKHS4PWLJdDo3ukTx+ocHTODL6eM9rkngOMKKMqgCBXMLlh4aQ2XNkz5KZc1SfmXQpmKRpXUcoWfLQxCUgE/tOV+VKQoxctKCCCQOfoTpFLhL6TnWOUXtmuxGHdJSmrhidGAb+YxnxHhHKWIOUVGvcIZCdMZio0GpNv7QvnSjm9+sLgl7bbKTwdaplHAJKVKMsqG4csA1+sMONCdPTJkpDnVg16jMdBY+ER4Dwf508CoQntKIFRlZk/wDVbxpH0KdOCAShIDuWFIrn9THE7W2znx4ZZF0vhCvB4VEmUJcpRF2zNmS40766xlFT5ign5pVnDoq7q7au1XcxsscEZt31NK79ILmfDScQlCgTnT9K3zJqRQofz3gQlOS3z/PJ2+px44wUqr9lyY7CcBWCTMW4IHZYlquD1074Z4fggzlWcv8AtYC+0bLgfwwqXMKpxlzEZWZjdxcENZ4y2IXMlTJstSMqkklD6pJOXKejQs1lStnFGUG6Rk+MqUFFADAU6+ERncOUtKQVAZUlT3IdixpzEH4hYQoqV9Q8ICTxglDLTuHFiDam8DHJ9kUyKxXLWp1OSQkOz9z3hrhFS1jtWLNoRSvSFOLwpCkVosO+lKN117xDTAywUKBShh1dtBveL5IppNEYSatE+FYdKp5IDpBd9GA35mHjuVK/TXvhfgi9lEDaw8IYYmeMoQmtDbzMceeW6LY13FWLWQ5chy1nfa3OAZYobsbvcbEPpEpqFKmvy/hvGLZ2FWxUTUBh02jswuOOC3ySzKWR14JcNkTFqKQcqU368hDiZh3YKUVEuCkaXuwpCLhC1CYU/pJdROoD0HvSHKcy5joDBxmJ0Au3OwiGVJ5LkX9PJJJCmRwYIWsqIKf07n+RBwWgpCQlqAEh778q7QXj5R/JhFKWXVXVoljye7Jtnq+nxx6q8mx+HOFTDNlTioKQC7g2Ogbd/SN3i8uQ5kgvqWfuLR8p4TxQypJQlwSSp3Nmr3uxB6xo5PxZKElKJqyuZVyASBs6jQltY9LBKMVUmeZ/UsOac+p7rSrx5Cps5IJqruJjyM/M43LJJDt3fmOivvY/J536fJ/az6XxPG/RcOoDLRy5ZjfrSMzxmjh+lDHce4kP6yQjMwSoKVyJ+n3zi7EIz/U4Bcg6nl/MeX6tXJHX6fgRISCC6XD1zBx/aFAmScQlWQGWtu0yqbgFJvRmIaNGZASFNcpI5b23j5omWsTFLHZdRDciWYdGEPgjcXsGR1JGo4LhyElSqu4psD6wFjQJZI0cN4O8HfD0z5i5gLsQFAOeh9RBfFeGCpAcNvUNp3h4Dat2VjlnH4p6EksdkkHnEgKGvOKlpyDs6ix2gPDIW75g2z3fSI+03Z1LIqDpk5Wrjn/aFeJw4JBKqG9IarUUywW0q0I5+MJNKaxfAq4JZGmthxxC0pQm4NqdzdYulXIV7pCozlsDzB/v4RrvhSWmav5qgGlsWP7z9I7mfq0PkSSsj1NM0HBsGMPJyn61dpXVqDoHbx3gXFzC/Ly74JxqharnR/pA+/prAUs5r2ePJknJ9TOqLGHDODTJ6ypIDb7RqRw75SAAagVIKg/nFvwzK+XJB1VUxZxOfHv4MXTBXyeV6n1M8r6W9LgTz8Sv96m/1K/MfP8Aj2IWvEKGYhNK6lgHbxjY46ZeMZiUZ5iuzQFon6h0gYeRXi5LUKicxpsRp3xJRCUsG6ak8oc4fhaVkgj9Ki3MAkecRkcPFTQMCztdqNzvHK5I6LfDBsXgs+HKT9Q7Q5F94owErMgrYAtXraGIJKSGCnFtxzgXKQwQmnl376QU/jRkt2QTKuVE0EeIkEJJcgtTWCQDUnowBgbEzTlNCHpzgPmh0tWDYTGqRnWoB7Aa+EVSuLrUoknu/vHS0lJAukn62SdWqSHps8ETeHJM1AF1KD7NrTSkPKCTvyV9PJSfTQdwk5gc6QzOMwHiOb+EPpSBksB9xf31gtGEQlFACQKE6UCX8AIVGXMUCABTZ2vpTpTlHD6iMuz5OvJijjlyBcXxGUUq59IzyUVZ61eun5gjFqmJWc6Tqz6k2beAJIPzFDUX96R0elxOCJZp0tMdYnDKBUoDs0I3PJvYhZiJudQfZtugjaSlBSAQxcBjyhXxTAJWLMdxHpT9OmnTOOH9SddM0Z8STvHRCZLmAsRHRxexk8HX7+PyOOKYormrXqov028BH0PA4XPJlLUuqkBTAWdIKtdS/hHzKcvtGNfwLi7yEv8Ao7B6D6fIjwh8ytHn43QXisShIIQ5U2ojHYjDuaJD1YAM0bCSWWVUyFNPG0KwpKl0DM9okl08Mp1XyLeH5pZCmYsQ+41Bhwma/Tnbv3gZWVOZcxQSgG5PKwGvQRQn4kwz/Wf+xX4g9LfCEckUcR4OUgqkuQf0ctWd2hEMQpKtQdR9vbxupEwKDpKcpF+78QDx3hIWkEaGoA31jKXZlIyMliJ6vxz7zSAMRKNCR4a92hhtMwRCglLlZNhfkGjVcM+GiQ89YSx+hP1PsTbwg+4oFfq7mG4fhFzFCWkHMbAgt1Jal7x9GwuEGFlJQHdwVKAupQqAN/TqYdYLDyZKSJaUpB1uQz3JqYGxGEc0OjgXzG5J5kU8I5s2br0jKIinAaAsHqekFYTC1HOnvlF39K5AFQzHxFTB4wqUqpUnyoKRKL2MPOH4z/DSG/SIDx88Gm0dw8tLTuHB7i0CY4kvH0HKPFfIpx02hjPYK6iblRNaOIccQBYxBGHIlpJT2WF7WvEcmPr1ZWE+kqQhrRyh4x5LmB2Sp38uT6wUhD6xwSj0ujqjK1ZVhUgKBaggvFyUK0DRFKOsVlwPfnAsNgaUhusB4hIyHd/GC5WCKi+Ys4dtMxaKVSmURok+PjBclJ0FOhfK4cAACS55Gh/EPOA8KQFLmT5spKEHKAVHMoqH6auL+MBTkOGB6coWzDlfO7AhiLvpWA5zWuxXFVprlG0XPllQQFUowr3OdYKUUsnK1Hc+kYI8RWkh2ZZSCqrsb1BjYYDEfpLHLQ8zvE87+P7nfmnGT+LsD4hh0qcKDh/ZHOMLjJCpazKBfM/a3BL5ve0fTcXKSUEauL00jP8AGsDQTAA6b7gGvf8AwYOGTjo4ZvQuws1aEhIIYCxrSLl4glJJAoQL77U6wuWstE0qLe/HrHWsuRcM5HCL7FhmH9o72jooHT1jof8AUSF9qPgEnAl4O4LMUklP6VNmG8XiSNtfZgzBSWrYkbfmEcrQ6VBksLbK5YE0PWwMXyMMkWvtrEkoJqWNmpY79YJEpuo8y2kTu0EznxTg88sED/4yot11b3eMiMOpwkfVTu5x9Nm4ahS2hHjHz/jmGXJmJBcEAMqwLag+EdGCeuknNbsaYTCrDkLUVUNNwXq9BVtXjV8PxfzFZVUO2/efSMnwjH/NVY52qxpQioBsKVEazA4cuCT/ABzEcmZyjLZ1QUZRLErTLdQlf4lgoVpyBZucGSO3qoKI3t4W7oCnfUQE5uZsnYan1rBmHJSARffbkI55eWVXhFcwKQop1bXbRto7IXZ3ppVuUM5OBQXWo+/y0DLypt790iLTKJoHkMFMKtfps+8EKDDm5EDIDFxRqDvp+YNkuRX3ZoaKsWRBKj2mUQwzMDQUIt1DxXPw6zdavL8R2FnZ/mL0okc2v6xdMXHu4n8FZ5ORfN0K5uABd1KPfAuIw6da9a+sNJuJRYkCE+NxqS4SQpWyd+e0aUopAjFspwiA5Wf9I0Yawc3KB5EohIDswr11i5IsI85u3Z1okgl+6PCp7xYzX8I9boT1gGJYZSE3BLkGgOhB8H35wHMwrks+pchtaQcirhvvWJC1QDt792gVuwitWELCBcXhVLSUJSVF3DXpXvpDfEZwxSAdw+2kXcGWc5WUlORKzXXsmo7yIMnqzRdMxKOFFblSiNBfTUObRtJcohQUAxIBOzsHaF8ySAwuW1h7OwxCApJBYJB70CtdHaEyptFsc/lshicQFsGarG3lAuKDoyX7PmCIsMgFk2L66G7+kGYXhTpY/wAd8Rix5LwZNXBntTruNC1oHm8JmD9L84+jSuGJSXNdYox2GuQRvWOmMn3ItI+df/jzqoA7NHkaWZJqdebn7R0N1sPQjPAKILQ0wslvuanyMBypRFKX2hphEB4oyJfKSTybl76QUiRb1oe+BzNQiinL/wCUnuoIZYNaVhw5HvQ/eEaZrPJOHd6bV+8U8Q4TJmySiaXTooXCtGJ1ENQhgWH3pzEQnodJSolrUoX5M0C92Ey44ImUWQlJTyFxz3PjBpxCZN1JAt3naD8XhTLOXKwaqnJBHKlHu0A43h8sZVEE5XLggNSjOKmJqPVLbLdVR0dKWVqISey4zEBiSzs590hgEaen23gbCDKh1ML0HMv418Y8m4wC0LOloeCb2FHF5GSQ73D0SGudzo0DTluSfbwvmYrMbP0vBErDlnJKRoDU99bxLT0O9bPDOIDGpeg79O+POJ49RT8uUO0bq2o1/GPFpZsrqU/vlDDC4MJS2p315dIrBEckhJJwGVIBqde0RU9IrVhSaOu+kxf5h0ZB1AY+9YjMw1OV/Yi9tEBErAp1Q73ck+sESJAFAkJ5N9hBqQAo3be3keTRNUt68oDYQbIaN6RYkc++Jy5ZAcRMyhXX3tGMRPv+IklNdN/tFiW97REO7Nz/AD30gGPTLFxpESS94vTLvvHplEaba+2vGMDrUR61iclRqFAMpJBZya7RIo18tz79I9Ip78oDjYU6AlSmrrzZt3/iHEqbmSx/bU9Kue8tAAU5cX0p+YguYRQFhqPPwhJJpDwewqXege1YaypnZdI6wkQtIGZJ8TdoKTxFgWNPY0iKLsb/ANTQijj7wm4lizZxzH36PAU/HGpBPTfk+0A4jiLGxAtv4Afbvi0HZNqmMJaC1yOQt/tMewiRxNw6SptNPvHQ9vwD8ojh5T/petCC7eflDvC4cUd63gPCopR++Gcmtgde7WKsgESpfTp6RbKwqM2YBlNu2/k5il8oK1EZQLN57k2pFeF4uhZoCAG7Va92nftAUZdjWu42SnS6nv791j0ynB7/AOIrkz0kAgkgi4sGsGNv4iwly4Li3Pwtz8IWmEZSpKVoCVAEBnfwhbjeFIrlfpBmHnAHd7+H97x5iHY0I26Qs1oeD2JZ3DxUkmBxhEbP1i7EzyVNmbuiv+oSP1fz+Y5+lsvZKRJYuzRLEKSEl6Nv30iBxSVa0ihA+bVv8Mcnzkdf0+sPHGLKZZgpT9osDpa2p6mC0FiadPG3Lzj1KnNQW066Ujgut7D30pFjnZGZViNNH3peKVqGZouVLvpd+ceJlfy+/hBMDlBe3s+/OJmVq3d+K2i4J38Y9F9e/ltBrwCyhSAX/G0eJQOvdtF58+ceoT732tAaCDBIs7tF0sM43DaOzxJKNSNO9tqxak93dbzrG4MUS5bBma1Ilkq/v2zRaoCrD2d94reurH0NKtWMYpWmtvCPPla1fnrpSCFt3c7x4QwfvY1F27h+YxiibJ2bpA8xO5FfekGvypz8e/8AiBFpzDqH6AeTwUAVYrBqJJzK6i46ij+UCqQtNMzjp75Q/WgBq8/vHuHMvKpM0XZuV2IPQiFeNSKRyNCSXKURUgPv1gxOCfKkqpsQLjYx7iMApNUEKTu7Fnao3pBAwBloTNzltjQg6iFWOQ7mgZfwzLJcuSe/1joaJxBIBSQQbGOitS/jE0KcAKAW5Dyhrh00N3I7+vhAuFluzm4ZtoMSki1tdBavWrQWTLgl2eo3aCkYRCQykhW4YEPazaxTJQtxWn5F7XgtbhtQ+gbk1RSFCBpkJCmTL3dtGA0FvDeC0o0JLNuTb1H5iaEMOY16+7xJKhpbpeNZiKqMGHOreEW4+bmmCrD5dGtd/fQwNPcsNDpXQe/KPMRLKUoFS1C5o2jHcKtpWEd9goHVJBsRrcW5mKRhMrPflppbnSDJaS996K08IlLG6QaUBLVdrahoOg7AcfgAFIozpU7EjbZtzFgIAYXsPSD8QywMwcjUEXY7ghjAq1JSwFCWo4rW7APCRTWjPZXLfQj0POOmyy3Z0PJ+nS8F5Xd28Lb+cRXLPQDUU6O1IcwJJc0O1/7RMJ8OYi9tAOezxxFa92gvz1tSMApWg6fzzMVlBBII2N+fjBJFHJrZj16xwl3Ld/lXvgoxAIB+kePu8eZGD16e9otKCLWe/J/KJLD/AG8YxiqVU/m+8eiWAWe1/ffEUJGj6D7ju/Meu3QHW/iL9YBqITaWv/BjxCRZzUN42r0ixQpcEVtTT05xQpOrm2mmtfDugmOUqj92zsYiF1NXBLAbD+YmqVq5JN3tfTaIgPWtqcjf30ggIzGe2ug8L+sRUio3d6jyHfpEiHAIJNqWqDfpyj1dG60L+draxjFa/wC496QNORptq22kGUD/AI7xSIqQWzVYvW4HXnBMUYLCKWoS0kBwS5sGFXEDYuaVPLPbSk1NszH8v4Q+4TKySp03/KQNW1LeQ8Yzol8uuld3jLk1gfzE/tV5fmOgwSrWFBrHkN+A2GYO57oKmXHU+kdHQAINlmgGmU/eOJoe/wD9o6OhQoMX+vk7cqAxUs197GPI6AY8Ufq/0n1MXs5r+37x0dCsbuVIF/f6lR5iDXxjo6MYg9E9f/aPSO0o69mveI6OhmAig9pPRX2/J8YumGp6faOjoCCUKNOgp4xDGpBCHD0EeR0YBen6e4xUm/S3K0dHQTFsz6D0+0USi5D8o6OgGJKsv3vEkb8/xHR0FmKlfT3/AJiOqeg/3Jjo6MuTEAKf9X/sImLnv9Y6OgilWvh6RDF/q97x0dGCjxP/AMSjqCf9xiyQWWGp2jaOjoYw7Cj8lRc3VGc4kGUWp06R0dAjyHsCyjTvPqY9jo6GFP/Z">
            <a:extLst>
              <a:ext uri="{FF2B5EF4-FFF2-40B4-BE49-F238E27FC236}">
                <a16:creationId xmlns:a16="http://schemas.microsoft.com/office/drawing/2014/main" xmlns="" id="{AFCF08DA-1B50-415F-B778-C37A97495640}"/>
              </a:ext>
            </a:extLst>
          </p:cNvPr>
          <p:cNvSpPr>
            <a:spLocks noChangeAspect="1" noChangeArrowheads="1"/>
          </p:cNvSpPr>
          <p:nvPr/>
        </p:nvSpPr>
        <p:spPr bwMode="auto">
          <a:xfrm>
            <a:off x="1704975" y="-2127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Times New Roman" panose="02020603050405020304" pitchFamily="18" charset="0"/>
            </a:endParaRPr>
          </a:p>
        </p:txBody>
      </p:sp>
      <p:sp>
        <p:nvSpPr>
          <p:cNvPr id="34822" name="AutoShape 4" descr="data:image/jpeg;base64,/9j/4AAQSkZJRgABAQAAAQABAAD/2wCEAAkGBxQTEhUTExQWFhUXGBgZGBcYGRwaGhgaGhcaGRoXGBoaHCggGholGx0aITEhJSkrLi4uGh8zODMsNygtLisBCgoKDg0OGxAQGi8kHyQsLCwsNCwsLCwsLDQsLCwsLCwsLCwsLCwsLCwsLC0sLCwsLCwsLCwsLCwsLCwsLCwsLP/AABEIAMIBAwMBIgACEQEDEQH/xAAbAAACAwEBAQAAAAAAAAAAAAAEBQIDBgABB//EAEAQAAECBAQDBgUDAgQGAgMAAAECEQADITEEEkFRBWFxIoGRobHwBhMywdFCUuEU8SNicrIHQ4KSosIzYxUWU//EABoBAAMBAQEBAAAAAAAAAAAAAAECAwAEBQb/xAAuEQACAgIBAwMDAwMFAAAAAAAAAQIRAyExEkFRBBMiMmGBFHHwBVKxocHR4fH/2gAMAwEAAhEDEQA/AL/h7E5c+GV9SFFvGvnBU/DZnRoUq80mKPifhs0LGLlBymsxIGlnYCuxgvheLTPqm+UuNQcpjme0dHcx3EsH8ssOpPK0US2vU7wz4/LKmY1II8x+YT4Lhb/Ufv5RFodFOMxKKdkG9LwMcRTsoa9qfeH0jhSRdo9GCSKQEqDYinypikoYGqS9Sf1GKjgl2OZ70jVhFE00+5j1KQTGsxjjhcpqPEfzFstF6C3SNLPQCw5xFUgEM0ByGM4ELCuyH5E/eLkpUpSewpw9g/pDxEpFSkVtHIcuwymFbCLZxZLGn+qnrACD8sjKxOguC+nr4RqJa1kXi1GGSps6Uk/6RCp0GxXwrFAZnBCmJJ30p+Ia4Ka84sP+RMVXmhvWOl8OldoZAHDUJF1DnEUcPLzlIUQ0kpSHrUpAYkbRtGKlYTKMxLnnbuig4oGlOb6fmAsK4LEOf/sc+BdoY5F0ogDUJOX7RN6HBVSE/wDLKs3IHL4GjRwUsE/NdLM5TbvMNUTQj9J6Agn1ePDiTmJykAgVUDz2EazFEmUjRt3FfGLFKSmpMVqwCC5TMCSWLJse6OSMh7aQP8wqP474xqJqnBQog94pFZ4dmU6mHQV8YMlYlG79IMlqUqiJZPNm84NmFZ4UAcwzWu9evaeK/wCkX+lST1FejiGk3h+IYFmB7yHHLnFsngRJ7Si/KndGswhMrRSM3RQLdAYCVPVLPZCim7KBp32MbSVwuUiix3k91R94uxUyTLlqys+UszXansQUza7mVwGKXOByJtu1DtWGaOCzVB8wA2Fx3xRwPDodRVmCtCnTfkekPZGIUKZXI/UKON62PKM0xbQlPAwVEqJOttd4Ow/D0JFE38++DjOWt2SA2sCBExQPaGtBc90HpYUwlEkgNbufzjoEl4ScwYLb3yjo3QwWfSfiQp+QcpF9Grv5aRjPh/BJTilLSAHlTHAsTkJeC5Syq+r97feKMROElSFEsCrK/UEVjvb7nGlRl/iXDstDD24hZIUzxouNyysob97eRhNhsO5PImIspEilUeroxghctILEi0VKUkMHFQ484mxj1Yt0/MRArF60uRUWGseJRCsIHPTfcR0gdnxi+cGEeJRQj3V4AxBKGEWoZ+6Kp6izAaRArYi8AIYhIvFkmXqd/IwKJ9ucHydIDCSEl8/Qeoi7DySBMb9jf+aI6VZX/SPOCcKt0L6pHmT9oUIpxGBSodoQIeG5FUzLRqHt0f0h+mUCBzaLTKYQoTMqxSEFgpu5iOo/DwbJUpY7KVK5kMPOIcRw6cxLAltofcFlzlS0iXKUosz5SRc6sAzbxqvSDfkUTcBMyqJYBOl3hhL+HZafrr1LA+EXcVkTvlrSspSo9nLmALksOyIc4P4cmliWvsTodS0FRbA5JGRwHDJaMTMyMjZnIpy/tGglT9xyBHq0E8B+GTNmzSpRTkWoGl+0R9o1eG+F5CWdJUR+4vF44JS2SlmSMVP4icpys7sGBLwCtc1ZsrT9Lax9UTw2UElIlpANCwbzjpXDpSbS09Wc+Ji36Un758qlcJnTLIUXv4vF+O+F56JSphQMoAKnNRXaPq6UgWhT8WKbCzOeUeK0xRYFHdi+9eqMd8NfCKpkv5mZKQo2KXNLmNBh/guWC6pildABDrgkvLIQOX3MHQ0cUaEeSViJHwzhpaSSgravaUf7QEiZLQf8PDAmwGVwGettXHhGpJitc9KbqA74ZwQFNmfTxDFNTDgDQMY6HC+LSQWMxPr6R0bXk34MamVT7j6TQV5GBeJYdMwBKw6TmDdUmsG4ZKgO0AXVcWOrt94rxwZSa6n/AGmEaHsz/C5CxMlpWczLIB1ICT9XOPOH4QFS/wDWr/cYYYIf40ss/aPhlj3haRnmf61f7jCUFMpRwjNmo/8AZ4XYnhqc5SRajdCY0M7HTJamShJTet3ZmvCXEmZMm5gKqq1BqSzmEbSKQ43/ADkPVwQLlS+yKA+Z1hNP4f8AKWU6EAxrpqlJkIyq7YR9Lh3fodIzs9C1KJmAhQYV/iJ9SejN70KcSmkeysNnyodipQHrBGIk2jpZKVpULpL06GAEuHAjVlKHP2IjL4ErKpRWSQWsGqPWkNcLxUguvMRsGDd7GGWHxcn5KltNCcwH6VKdtKAM0HTGejFzcPkUEmr8rWgrDpA5XgziKpcxYMsq1fMANtjfugVckgW1hWjWESJdFdRFskES19k1WnbZRe8FYaQMp5kehhquQjIAlSC+yhdrdawFGw2JMoTlcEWIpobGLVdo5QQ7P3bw9n4NJCArK+RNyHoOZeBpWEHzKaJL+I/mA8dGU7MtjpBKltsPVo3PB+IBMpKD2siQGKtBQUtpGcGH7c190D/yEavAcGSoZmRU3cqN9gwENiUr0Lkca2V8X4g0p0ykv8yWAQ3/APQE1blBqviEsSJJpusfYGKuIYJKQhAKQPmyqAAPXrSGq8FJALgNrU/mOlKe90Rbh4E/w1xAZVrUMpmLUrdu2qG8ji8lf0rBq2t9oS8CXI+SMystVNcUKiaaG8UScLLlTiuWSpCqlnIBq+l+kCORxitozimzXJU9RHsJ8LxeWiWBMdKhm7LKJbMWNtQx74W8T+J1DsykNzUK1pQMzxf3Y1yT9uXg1MZ34pnOqVLJ7JLkbqH0iKuEcdJGUoWS5dkmnWAPiTEmZiMMAgirsogOQH0Ja8TyZE46GhBqWxoMXMDAEsLW5RRMxCyzrOlLaf3iiXjll2lj6in66OKfthTxvFTQEqYBjUJJNdHcB6PE29FEhlkUAXUTu53YRUtNyTXoOZivhHEDPlrCU5ZoDilBzc/pZ6QCtOLKlVLJXlUQwYg36WMbnaGvsMDLAo/kI6F80znLZlDfMkP3Ex0bpD1fcLwoJOZhQ3B33EWY9DlPX1BixOBKCoWtcuo3s0RxYPZrr9jFLTRF8i/hCD85J0ct/wBpgbAzgFTlXAWslq2UYLwWJSiYlSjSx5OLxleK4tUj55DpJWshYqCCqj6EsYnKdVRSELNoCFMoEEFiOhEUTMKnNmy1tGN4Di1ulcxaxb5aB9BooEkUYADzh8v4mlhP+drVYK0D9xg9UWrZnjkgvE4caBjEpchx774Xo42hc0pDZcoIVUV1FYzfDfiEpE6S5BE0rSdWJJUk99YRyjVjxxSkn+P9TXTcLAmLw5AcULwiHxCqQnKQJgulVme+bc698DcV+Jp2YsEoTQgGpbc1hXKLRTHglNtLsPF4VTOS5/mCpHzcuTMcju1Gfe0KV/FUvKCEKL0o2g67wDP+JJgMmyUqP+IRUttygfHyJ0yfY0+Cw1TqYumyOza1YXYb4pkMlbk5gbDWm8HcN49JnJdL5rZRUuLgQdcAdrbG2HkdnuiI4YSkB27RV5Jp6xXwvi4UVBQy1IRmbtEBz5NTkYScD+LCmTLE8lc5apmXQEJXlYnqIGgpNq0arHcPVMWk5gkBKUszuwaPeG4Ayc5KgQpmYRE8ckpTnUtIIFUO6g7FiBYwg/8A3ZKpjZR8tQdJH1C9VDY6QJNJW2CMZPSRfjV/4c4uwcP0eDvh5DSEzMoV9RAVWgoHGl4X8IlKny5ppkUpA5upYDNyB8412FlypMsI5Kvr7aExtO6Dli1SYNNwfYlMA+ZRJbQAFojhcMUpKzYpNfOGPzk5ZVHcLLcoAx3F1/LWybDagdhGyVVCW+xyuHlpCATSUjM1WHsQRh0JSSgLzanccoL4mopCe2EAJSHIcu2kA8NlIzHKol1erPXnBm/n0krtBMw5lHPrQHu8oF+WhZcVIFxbl5wZj6FQzULADZ76wil8ck/OOHCmXQEHU3Z4eOpUwxunSO4hIA+YohkqSE9/7oq4Fh3n4VJ/Sias95LRbx2aaJ0Z+W33i3gb/wBSD+3CP4qir+qhuxCQlSX+kpKiWzB6n35RLiEsqlZU1Tm7RJDCjUI6x4iQMjFSgWJD0SaOL2119YKw84lNUBiBZq61Bsb1/ETeQXqoRYjDqEvIhSUv+rOBTkx90hvKGYhZKXITnYu5ACSrvYd5jPY4JCjl+l9aDn3X7n2hlKxQCwNAGNdvVy5/7opFVwNdhAlp1Um5v1joXzsYcxYKI3CwB4GOhqNQ1mYoFZDkEgM97n30MC41QSylKIAcnwML5M3/ABA7szju5bAPEOJ8QROdKQSDsWevkIk8ixw3yGGOU9gc+d8xLpYhqHmfTbvhDhCokzVJExOb6SWZST+3yhph8CqUvOkrShrEuDUGj19bwvxPECVgH9yu1592tY5/c6pHdhxx+hoExE4JmLX2noEoP/LzA2a4LnwjQ8OlSlSJSCGWtanbZAJKul+8wgyZiVUcs/dp6wJOnhKmdj+biKwqLvydsvQRUKnKn/7/ANGlnrkoByywrskA5jUEEehj50kTQTOFgX17X7m32741suaShIfRh9oVcW4hKMsypSu1LSE2KXaiiPMw+ST1UeefseVjSjNpy4J8PxUtapKkrDCYkzAq2XYio74l8Vyk/wBQpSWYhLDSg9mFnAOGZEZ1oUrPYM4yteursYZcVHyQlKmUcgbmGoW6RHJUUow8lvTzak2/B5wTDmZ9KmIdybPcHrQQq4scQqbkWXUojKzNtoI1mGxIRh0hKRXKVMGuL+LCE3xDxvKUD5aAUEstNCXFQTsLxsMrfFlJxg4dT1sH+F+ETFT5kolOZAJyk3p+l+ZTGj4PweZhpgKkjUk5nbemv8wi+E+JoGM+apxnSUhT/qLXOlA0bDiPFEJZayyQlRJ6esdSipfLucOWTi+lcdv2E3E+JIUUZFHMFqzCwTmypDrLA7xP4nmIC5SJCG+SClTBisiY66Gjkgm91QDwjAScbMTnWEy0kn9SXLuWNK86Q2+MAErOVLIJcEl81sxO3aeOefledlI6+P2Mz8RcSMxJ+WhaVKFSQxyjSmkCcIxuYAOykpDnShEX8QxZ+TdiaEj07/zCvgstlEk3BcDa0W6bjvkmpU9cG0m/8QJ0tKwJUsTFLTkWBQALChTWrmpjQ4X/AIkTyoqKUEDMj5bFLOQQtVO1lAahH1d8YTFYBBYFVB2iSa1AI5UiXz0pXLE00u2pGtoh1dNKPJeWNXcuDbq/4iL/AKj5q5ZUlIEuXJT2QVKBzTCSDqwZ7HxEV8cKmqmiYnIoshKEAZEMcy1rJ1NAL6wp4rxh0koAyWca2uGu0ZvGzqLWlTqWMpSAwLBnIOsNqTpuxOn4N1T/ANj6Bi/jILGZSUzFKJdlFwEIoQHLd0XYD4/yIIlyK5QzqATnIfYlhtTrHzFKQJCQkdp0lnqNx4bxoZuHZJy1KWp71hJy6ZWhsUIOlI244+kyxNmqIckNTMcqXKmB1JNeUYjGcZXK4h89CMozAlJaoZiepv4QLIS2YF1qUAVOQwUam96wHjsUTMKpiHVlCdRYM4/ENjTlwx304o2+Ho+j/FXxBLMha5UxJWQFpBBCmBCXAUL6NyeKfhj45wxnTUzFKSpctEpBIYHKntFRsmrwh4PhUTJcqatWdwUdsBgkG1tL95gLHcAly5sxSFZ0kulXUOr/AMnhskvbXVPkjBLJUI/lhk74mmy5tJmdILpKk3BJNAaj6vSNr/WfLGZc0JYGj7Cr73A3s14+NScYUrOU1CiPfKHmBSFy+2QaOlhR6OKW18IVKjtyYcWVxjw/sv8AJv8AAcTGKzGUlKmUcysr0IcM9zcD/Sd4U8a4mcPMTKlyyZswu1HSgHtFSjuAz8n1hFwmYuRlRJypJUKqBOtiARd76RRjvhLFTZhmfNSom7qU7aCruBsdotDqd0jlzemXp3U2Ocb21lQxISC1GSdN9Y6AsRwLFrUVKSVKLOoqd2DXjoXqyf2sZSx19X+P+A3ik9fzFioKSpKQDzIJpeLuCzZZnJzjIeykkKdL0u9j94Ycd+GJ8wJmhYKqmYD2WNTQAVGkJ5fDsiDmvc9TrHLl+OmdksiljXS1xwuxpfiCcACkFmNX5AxiJ7fMGjkP0J/EN8ZxUZEoWAS+UKds2z7nSE0yek5+zUFtaaevpCxg+TkUqf3G/F+FfJfPNTm/akElrV2hNiprpPZTRIuxrQOOcFS8Z84gqqpKWJuSKM/SE2JmulHJx1s0W3VnrK54VOe2y2Ri1JU6T1H36wjn4AoJsoaGtOrWMOpKHS4PWLJdDo3ukTx+ocHTODL6eM9rkngOMKKMqgCBXMLlh4aQ2XNkz5KZc1SfmXQpmKRpXUcoWfLQxCUgE/tOV+VKQoxctKCCCQOfoTpFLhL6TnWOUXtmuxGHdJSmrhidGAb+YxnxHhHKWIOUVGvcIZCdMZio0GpNv7QvnSjm9+sLgl7bbKTwdaplHAJKVKMsqG4csA1+sMONCdPTJkpDnVg16jMdBY+ER4Dwf508CoQntKIFRlZk/wDVbxpH0KdOCAShIDuWFIrn9THE7W2znx4ZZF0vhCvB4VEmUJcpRF2zNmS40766xlFT5ign5pVnDoq7q7au1XcxsscEZt31NK79ILmfDScQlCgTnT9K3zJqRQofz3gQlOS3z/PJ2+px44wUqr9lyY7CcBWCTMW4IHZYlquD1074Z4fggzlWcv8AtYC+0bLgfwwqXMKpxlzEZWZjdxcENZ4y2IXMlTJstSMqkklD6pJOXKejQs1lStnFGUG6Rk+MqUFFADAU6+ERncOUtKQVAZUlT3IdixpzEH4hYQoqV9Q8ICTxglDLTuHFiDam8DHJ9kUyKxXLWp1OSQkOz9z3hrhFS1jtWLNoRSvSFOLwpCkVosO+lKN117xDTAywUKBShh1dtBveL5IppNEYSatE+FYdKp5IDpBd9GA35mHjuVK/TXvhfgi9lEDaw8IYYmeMoQmtDbzMceeW6LY13FWLWQ5chy1nfa3OAZYobsbvcbEPpEpqFKmvy/hvGLZ2FWxUTUBh02jswuOOC3ySzKWR14JcNkTFqKQcqU368hDiZh3YKUVEuCkaXuwpCLhC1CYU/pJdROoD0HvSHKcy5joDBxmJ0Au3OwiGVJ5LkX9PJJJCmRwYIWsqIKf07n+RBwWgpCQlqAEh778q7QXj5R/JhFKWXVXVoljye7Jtnq+nxx6q8mx+HOFTDNlTioKQC7g2Ogbd/SN3i8uQ5kgvqWfuLR8p4TxQypJQlwSSp3Nmr3uxB6xo5PxZKElKJqyuZVyASBs6jQltY9LBKMVUmeZ/UsOac+p7rSrx5Cps5IJqruJjyM/M43LJJDt3fmOivvY/J536fJ/az6XxPG/RcOoDLRy5ZjfrSMzxmjh+lDHce4kP6yQjMwSoKVyJ+n3zi7EIz/U4Bcg6nl/MeX6tXJHX6fgRISCC6XD1zBx/aFAmScQlWQGWtu0yqbgFJvRmIaNGZASFNcpI5b23j5omWsTFLHZdRDciWYdGEPgjcXsGR1JGo4LhyElSqu4psD6wFjQJZI0cN4O8HfD0z5i5gLsQFAOeh9RBfFeGCpAcNvUNp3h4Dat2VjlnH4p6EksdkkHnEgKGvOKlpyDs6ix2gPDIW75g2z3fSI+03Z1LIqDpk5Wrjn/aFeJw4JBKqG9IarUUywW0q0I5+MJNKaxfAq4JZGmthxxC0pQm4NqdzdYulXIV7pCozlsDzB/v4RrvhSWmav5qgGlsWP7z9I7mfq0PkSSsj1NM0HBsGMPJyn61dpXVqDoHbx3gXFzC/Ly74JxqharnR/pA+/prAUs5r2ePJknJ9TOqLGHDODTJ6ypIDb7RqRw75SAAagVIKg/nFvwzK+XJB1VUxZxOfHv4MXTBXyeV6n1M8r6W9LgTz8Sv96m/1K/MfP8Aj2IWvEKGYhNK6lgHbxjY46ZeMZiUZ5iuzQFon6h0gYeRXi5LUKicxpsRp3xJRCUsG6ak8oc4fhaVkgj9Ki3MAkecRkcPFTQMCztdqNzvHK5I6LfDBsXgs+HKT9Q7Q5F94owErMgrYAtXraGIJKSGCnFtxzgXKQwQmnl376QU/jRkt2QTKuVE0EeIkEJJcgtTWCQDUnowBgbEzTlNCHpzgPmh0tWDYTGqRnWoB7Aa+EVSuLrUoknu/vHS0lJAukn62SdWqSHps8ETeHJM1AF1KD7NrTSkPKCTvyV9PJSfTQdwk5gc6QzOMwHiOb+EPpSBksB9xf31gtGEQlFACQKE6UCX8AIVGXMUCABTZ2vpTpTlHD6iMuz5OvJijjlyBcXxGUUq59IzyUVZ61eun5gjFqmJWc6Tqz6k2beAJIPzFDUX96R0elxOCJZp0tMdYnDKBUoDs0I3PJvYhZiJudQfZtugjaSlBSAQxcBjyhXxTAJWLMdxHpT9OmnTOOH9SddM0Z8STvHRCZLmAsRHRxexk8HX7+PyOOKYormrXqov028BH0PA4XPJlLUuqkBTAWdIKtdS/hHzKcvtGNfwLi7yEv8Ao7B6D6fIjwh8ytHn43QXisShIIQ5U2ojHYjDuaJD1YAM0bCSWWVUyFNPG0KwpKl0DM9okl08Mp1XyLeH5pZCmYsQ+41Bhwma/Tnbv3gZWVOZcxQSgG5PKwGvQRQn4kwz/Wf+xX4g9LfCEckUcR4OUgqkuQf0ctWd2hEMQpKtQdR9vbxupEwKDpKcpF+78QDx3hIWkEaGoA31jKXZlIyMliJ6vxz7zSAMRKNCR4a92hhtMwRCglLlZNhfkGjVcM+GiQ89YSx+hP1PsTbwg+4oFfq7mG4fhFzFCWkHMbAgt1Jal7x9GwuEGFlJQHdwVKAupQqAN/TqYdYLDyZKSJaUpB1uQz3JqYGxGEc0OjgXzG5J5kU8I5s2br0jKIinAaAsHqekFYTC1HOnvlF39K5AFQzHxFTB4wqUqpUnyoKRKL2MPOH4z/DSG/SIDx88Gm0dw8tLTuHB7i0CY4kvH0HKPFfIpx02hjPYK6iblRNaOIccQBYxBGHIlpJT2WF7WvEcmPr1ZWE+kqQhrRyh4x5LmB2Sp38uT6wUhD6xwSj0ujqjK1ZVhUgKBaggvFyUK0DRFKOsVlwPfnAsNgaUhusB4hIyHd/GC5WCKi+Ys4dtMxaKVSmURok+PjBclJ0FOhfK4cAACS55Gh/EPOA8KQFLmT5spKEHKAVHMoqH6auL+MBTkOGB6coWzDlfO7AhiLvpWA5zWuxXFVprlG0XPllQQFUowr3OdYKUUsnK1Hc+kYI8RWkh2ZZSCqrsb1BjYYDEfpLHLQ8zvE87+P7nfmnGT+LsD4hh0qcKDh/ZHOMLjJCpazKBfM/a3BL5ve0fTcXKSUEauL00jP8AGsDQTAA6b7gGvf8AwYOGTjo4ZvQuws1aEhIIYCxrSLl4glJJAoQL77U6wuWstE0qLe/HrHWsuRcM5HCL7FhmH9o72jooHT1jof8AUSF9qPgEnAl4O4LMUklP6VNmG8XiSNtfZgzBSWrYkbfmEcrQ6VBksLbK5YE0PWwMXyMMkWvtrEkoJqWNmpY79YJEpuo8y2kTu0EznxTg88sED/4yot11b3eMiMOpwkfVTu5x9Nm4ahS2hHjHz/jmGXJmJBcEAMqwLag+EdGCeuknNbsaYTCrDkLUVUNNwXq9BVtXjV8PxfzFZVUO2/efSMnwjH/NVY52qxpQioBsKVEazA4cuCT/ABzEcmZyjLZ1QUZRLErTLdQlf4lgoVpyBZucGSO3qoKI3t4W7oCnfUQE5uZsnYan1rBmHJSARffbkI55eWVXhFcwKQop1bXbRto7IXZ3ppVuUM5OBQXWo+/y0DLypt790iLTKJoHkMFMKtfps+8EKDDm5EDIDFxRqDvp+YNkuRX3ZoaKsWRBKj2mUQwzMDQUIt1DxXPw6zdavL8R2FnZ/mL0okc2v6xdMXHu4n8FZ5ORfN0K5uABd1KPfAuIw6da9a+sNJuJRYkCE+NxqS4SQpWyd+e0aUopAjFspwiA5Wf9I0Yawc3KB5EohIDswr11i5IsI85u3Z1okgl+6PCp7xYzX8I9boT1gGJYZSE3BLkGgOhB8H35wHMwrks+pchtaQcirhvvWJC1QDt792gVuwitWELCBcXhVLSUJSVF3DXpXvpDfEZwxSAdw+2kXcGWc5WUlORKzXXsmo7yIMnqzRdMxKOFFblSiNBfTUObRtJcohQUAxIBOzsHaF8ySAwuW1h7OwxCApJBYJB70CtdHaEyptFsc/lshicQFsGarG3lAuKDoyX7PmCIsMgFk2L66G7+kGYXhTpY/wAd8Rix5LwZNXBntTruNC1oHm8JmD9L84+jSuGJSXNdYox2GuQRvWOmMn3ItI+df/jzqoA7NHkaWZJqdebn7R0N1sPQjPAKILQ0wslvuanyMBypRFKX2hphEB4oyJfKSTybl76QUiRb1oe+BzNQiinL/wCUnuoIZYNaVhw5HvQ/eEaZrPJOHd6bV+8U8Q4TJmySiaXTooXCtGJ1ENQhgWH3pzEQnodJSolrUoX5M0C92Ey44ImUWQlJTyFxz3PjBpxCZN1JAt3naD8XhTLOXKwaqnJBHKlHu0A43h8sZVEE5XLggNSjOKmJqPVLbLdVR0dKWVqISey4zEBiSzs590hgEaen23gbCDKh1ML0HMv418Y8m4wC0LOloeCb2FHF5GSQ73D0SGudzo0DTluSfbwvmYrMbP0vBErDlnJKRoDU99bxLT0O9bPDOIDGpeg79O+POJ49RT8uUO0bq2o1/GPFpZsrqU/vlDDC4MJS2p315dIrBEckhJJwGVIBqde0RU9IrVhSaOu+kxf5h0ZB1AY+9YjMw1OV/Yi9tEBErAp1Q73ck+sESJAFAkJ5N9hBqQAo3be3keTRNUt68oDYQbIaN6RYkc++Jy5ZAcRMyhXX3tGMRPv+IklNdN/tFiW97REO7Nz/AD30gGPTLFxpESS94vTLvvHplEaba+2vGMDrUR61iclRqFAMpJBZya7RIo18tz79I9Ip78oDjYU6AlSmrrzZt3/iHEqbmSx/bU9Kue8tAAU5cX0p+YguYRQFhqPPwhJJpDwewqXege1YaypnZdI6wkQtIGZJ8TdoKTxFgWNPY0iKLsb/ANTQijj7wm4lizZxzH36PAU/HGpBPTfk+0A4jiLGxAtv4Afbvi0HZNqmMJaC1yOQt/tMewiRxNw6SptNPvHQ9vwD8ojh5T/petCC7eflDvC4cUd63gPCopR++Gcmtgde7WKsgESpfTp6RbKwqM2YBlNu2/k5il8oK1EZQLN57k2pFeF4uhZoCAG7Va92nftAUZdjWu42SnS6nv791j0ynB7/AOIrkz0kAgkgi4sGsGNv4iwly4Li3Pwtz8IWmEZSpKVoCVAEBnfwhbjeFIrlfpBmHnAHd7+H97x5iHY0I26Qs1oeD2JZ3DxUkmBxhEbP1i7EzyVNmbuiv+oSP1fz+Y5+lsvZKRJYuzRLEKSEl6Nv30iBxSVa0ihA+bVv8Mcnzkdf0+sPHGLKZZgpT9osDpa2p6mC0FiadPG3Lzj1KnNQW066Ujgut7D30pFjnZGZViNNH3peKVqGZouVLvpd+ceJlfy+/hBMDlBe3s+/OJmVq3d+K2i4J38Y9F9e/ltBrwCyhSAX/G0eJQOvdtF58+ceoT732tAaCDBIs7tF0sM43DaOzxJKNSNO9tqxak93dbzrG4MUS5bBma1Ilkq/v2zRaoCrD2d94reurH0NKtWMYpWmtvCPPla1fnrpSCFt3c7x4QwfvY1F27h+YxiibJ2bpA8xO5FfekGvypz8e/8AiBFpzDqH6AeTwUAVYrBqJJzK6i46ij+UCqQtNMzjp75Q/WgBq8/vHuHMvKpM0XZuV2IPQiFeNSKRyNCSXKURUgPv1gxOCfKkqpsQLjYx7iMApNUEKTu7Fnao3pBAwBloTNzltjQg6iFWOQ7mgZfwzLJcuSe/1joaJxBIBSQQbGOitS/jE0KcAKAW5Dyhrh00N3I7+vhAuFluzm4ZtoMSki1tdBavWrQWTLgl2eo3aCkYRCQykhW4YEPazaxTJQtxWn5F7XgtbhtQ+gbk1RSFCBpkJCmTL3dtGA0FvDeC0o0JLNuTb1H5iaEMOY16+7xJKhpbpeNZiKqMGHOreEW4+bmmCrD5dGtd/fQwNPcsNDpXQe/KPMRLKUoFS1C5o2jHcKtpWEd9goHVJBsRrcW5mKRhMrPflppbnSDJaS996K08IlLG6QaUBLVdrahoOg7AcfgAFIozpU7EjbZtzFgIAYXsPSD8QywMwcjUEXY7ghjAq1JSwFCWo4rW7APCRTWjPZXLfQj0POOmyy3Z0PJ+nS8F5Xd28Lb+cRXLPQDUU6O1IcwJJc0O1/7RMJ8OYi9tAOezxxFa92gvz1tSMApWg6fzzMVlBBII2N+fjBJFHJrZj16xwl3Ld/lXvgoxAIB+kePu8eZGD16e9otKCLWe/J/KJLD/AG8YxiqVU/m+8eiWAWe1/ffEUJGj6D7ju/Meu3QHW/iL9YBqITaWv/BjxCRZzUN42r0ixQpcEVtTT05xQpOrm2mmtfDugmOUqj92zsYiF1NXBLAbD+YmqVq5JN3tfTaIgPWtqcjf30ggIzGe2ug8L+sRUio3d6jyHfpEiHAIJNqWqDfpyj1dG60L+draxjFa/wC496QNORptq22kGUD/AI7xSIqQWzVYvW4HXnBMUYLCKWoS0kBwS5sGFXEDYuaVPLPbSk1NszH8v4Q+4TKySp03/KQNW1LeQ8Yzol8uuld3jLk1gfzE/tV5fmOgwSrWFBrHkN+A2GYO57oKmXHU+kdHQAINlmgGmU/eOJoe/wD9o6OhQoMX+vk7cqAxUs197GPI6AY8Ufq/0n1MXs5r+37x0dCsbuVIF/f6lR5iDXxjo6MYg9E9f/aPSO0o69mveI6OhmAig9pPRX2/J8YumGp6faOjoCCUKNOgp4xDGpBCHD0EeR0YBen6e4xUm/S3K0dHQTFsz6D0+0USi5D8o6OgGJKsv3vEkb8/xHR0FmKlfT3/AJiOqeg/3Jjo6MuTEAKf9X/sImLnv9Y6OgilWvh6RDF/q97x0dGCjxP/AMSjqCf9xiyQWWGp2jaOjoYw7Cj8lRc3VGc4kGUWp06R0dAjyHsCyjTvPqY9jo6GFP/Z">
            <a:extLst>
              <a:ext uri="{FF2B5EF4-FFF2-40B4-BE49-F238E27FC236}">
                <a16:creationId xmlns:a16="http://schemas.microsoft.com/office/drawing/2014/main" xmlns="" id="{573B5E0B-F180-48F1-B427-0A6CB24F7FC8}"/>
              </a:ext>
            </a:extLst>
          </p:cNvPr>
          <p:cNvSpPr>
            <a:spLocks noChangeAspect="1" noChangeArrowheads="1"/>
          </p:cNvSpPr>
          <p:nvPr/>
        </p:nvSpPr>
        <p:spPr bwMode="auto">
          <a:xfrm>
            <a:off x="1857375" y="-603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Times New Roman" panose="02020603050405020304" pitchFamily="18" charset="0"/>
            </a:endParaRPr>
          </a:p>
        </p:txBody>
      </p:sp>
      <p:sp>
        <p:nvSpPr>
          <p:cNvPr id="34823" name="AutoShape 6" descr="data:image/jpeg;base64,/9j/4AAQSkZJRgABAQAAAQABAAD/2wCEAAkGBhQSERUTExQWFRUVGCAYGBgYGRkdGBsbHhocGhocHBwfHiceGBokHxocHy8iJScpLC0sGh4xNTAqNSYrLCkBCQoKDgwOGg8PGiokHyUsLCwsLCwsLCwsLCwsLCwsLCwsLCwsLCwsLCwsLCwsLCwsLCwsLCwsLCwsLCwsLCwsLP/AABEIALcBFAMBIgACEQEDEQH/xAAcAAACAgMBAQAAAAAAAAAAAAAEBQMGAAECBwj/xAA9EAACAQIFAgMGBAUCBwADAAABAhEDIQAEEjFBBVEiYXEGEzKBkaFCscHwFCNS0eEHYhYzcoKSovEVJLL/xAAaAQADAQEBAQAAAAAAAAAAAAACAwQBAAUG/8QALREAAgICAgEEAgEBCQAAAAAAAAECEQMhEjFBBBMiUTJhcYEFFCORscHR8PH/2gAMAwEAAhEDEQA/AK/0mkmo6YUG8fhJ2kfvjBT1ipbTcsI8v8WtgLL0xERAG+9r4Oprfb0x5LjfYfIHWWImY7em1sGMLKhB9cS6AtPXtLFY5sJn77YKo0RpDsogsAZ7R+z8sZJnKIMuQJpwIbQZnUF3GxvfbFc6hS/mNO84sp0Ake8DADYgrwTxfjnFeqC5j5YZgW2YwP3OI2p4MK45ZL4qON5OlcY9DpLb5YoeUTxD1H54vafljGC+js4q3t0YylS27oAfKQ36fbFnmTipf6g1T/DRAg1lvN5CMYjGLtHRPOiLY0Md6DGNpQJxTYdGlwblKPip/wDUPzwP7qMOsrlv+X8vywuchsInr+eITK0pEjwSIm0TivdUyRZE0m7hBvsNJw/9pGC5emvmoj0U4BrahCjddXbiVXe2xxN6jUg/TP7EldoUEjUJvwZuIncDcx6YEzea8FLxeACy6/GpBa8DcdiTsRaMN8x8LFiDG5iAYEz9Iv3GKrVzfvCTYMLkmCCL3F/334xPHoZnewvL9TQl9Sqq1D4ZUNpPJsviB8vhgd8c0adCm2skqxJgAyv0gnaLTN8CIfAw1DRzzA8jFiTPN5wV/CoaTaSNIAkmRx8Jj1+cWwW7JW7Jv48tpbUEX/bBYd9QtK+W+A8zmV1AU3LkGQxkCZ4vH0/vgNstuyk+G86tvTE+TzGlWOks3bYC/bSdW+8YKr2Yaf37aiGUGoBfwqwUTN+O52Nsb/4drDSFCzHFSzXmQTANu18ddUzbVFFSoSLQFXSD5wLGLXtgU9QbUnvxUZBbQ7QIg7dv2Mbs4Y9PNRayINAabAtN+fCTAvMWmbY76wmpiDrRlJ06QNB52W/laPScLuo9TVmUoXCiDECT2usR9e1xjmln6hUBFJRiZkB2W8yJuu8evrGOo0Y5HqaVJR9EyDIBDWOyvqGnvJB5thd1rKrRqQrs5aGUeU7EiZIgbYl6j1FCunRJuplSsCfiWLXIuCPphNls4abGVgERvcDy8/XywSRhLV6lBIChA0A7x6mZPPGOMx1NqjKKjF1QQoJMR2Hb59hiLPaRamb8+mJs5WBKggJKgksZA9ANpjY/bBmBrENT1qlNaatB8TljtYEzeI2xE1d6rilMUxZWaLAxMkEiB+xOFlWtFl0mDY3xzl+oMpO0TMSR+V4gnHcPJxaG6itI6FzCaeNKVY+0ifnjMBpTo1AGdaaEgWN7RbYW9MawHKP2dQZlStxJPOoar/YYaZAK4FzqmI2vxF8A/wAGikK5J2249P8A5ieGWIECNgDqOxE8/IkYS5BUOmWFQGAIJvG5JG8cgD744rqTRfUY0ujeMG6eJeDzqxmZy5JgNGgBPOwi0eYxLk8iCtRNJBKg6i0hirBtjJUf3wFbO8iSrplT4CI21G477T2wqqVf2MNq3TKlJCzNDMCCOSJMiQLWj74Vcf8AdH0GKMWkzVHkdoZGxxrTfbBBa2OAcUCibI0yXUf7h+eLrOKl0s/zV9R+YGLYecC+zmYBip/6gH/9emO9Zj9FIxbJvilf6i1v5eXA/qqH7r/fHR7OSKjlMqajaR3E+nP2nDnPdJhgBYQJjAXs24WqC50jznt2xYM9VDsShlbAEbG3HljckmmVY4qis18sFMAbYf5Kj/MpD0/LCvqIINt8O+mUz/FURJgsLfQfrgW7oPpM9A9samlaY85jm0DFfz/UlriwiWOmTAJsb8xfth17YOPe5dTyW324nCx6CNSWBcAbC8A6fyIwr1H5MXhg3EXdS8KKjMl7G50qBNze5vYd/TCDL5dG1AkKJldW5vbVwLDb74a5nMKwaF11LBTAMXgki9ovtycCVckYOkaSI8wIiNvywuJuSPE4YpEawym40cd5mIP6AfLjLdJqOhBnSCTpmCIt23i2Ic/QIlmYG5gQS1QyTfaJ57d8c0OqvT06RpvJU7Edt7TM4OhLJBmEWAusMJkBtrbjyPmOTgNc7qJJNxzsfra+G7ddog6tJDTYjSWHoZkDfFfrVA40qgkSdwOZ9Jjz4wSQIRQrKjSV1mDzs28yewnGZ3MO51nna1rccDGmqQPdaVvebGJHBFsR5NWYaIB5Em+14BME439mhWTzqU2HvBaCbCT87yfLBNSrTZ2UsStmQq0CDvFt7GPliHIZSnr/AJitbzgec8+Xzw9bKIvvqnu3OgLFMBdJZ9o2OwnfnbAujheWp6x70qKTfC1S5hTv4QYMcjCbP1MszfyveerAbzePKL3w6PTw9RiSpCgKBPA32kxN43wAen02CtTAuCVKzdgDKOGJIaLggwdovIyDRgLlMkpR6hqBL6YBliLE2FwDGI8xl8uZipLG9gfoZFyT6YmyKoghg06wWFtOjYne+5tHYYB6jDsXUCJhVUCw4mBhi7NA/wCFNrqJJHxDj9L/AJ4LXpni0OYLbbXvE7eRwHMjsZ/fOG/Sc07BnPj0DSGabSdh8gZMTg5tpWYG0FWmoVlZ+QywJBEiRO4mPljMGUcspAJUwwBWVmRA5i95HyOMxJyMbRY1QCQdIIBMAeI7/i+mxwQNDOgVQAWGrfVJIB22F97W7jCn3ghgAfEpAKwTz9ovgnL5mnSAJ0haas0nSJgWAHeYFrXwCGUd0VL1CWdgGMkbcau+0/fE+QqFGM/0sQCJN1Jgjttwd8Vah1CpVzEKwa4jSTpiRdbBjE72+mLVk6CmoHgyTpkmLE6TbYnGv4umOyYlFRafYi6lXYofC6kzbgA2+nH1wlZ7geZ/th71xlFFnZmlADG63I5jngd8V6hDEMDbTI/sfObYbh/GxcFWg8tjXvABOwxHqx3Tya1DoZ9BNx4bE7QTMA9sUckgceN5JKK7D+j1laqkbzcenP5Wxaw+KZ0Cg1PMCk0SpMEciCR97fKOMXTQDO/0thTlQ71EbnSVV/TZx74SASATsJuY3jvijf6jKZoEAxpMniSVAHlZcMvbOUajWEeCQO4NiCP3+eFIzdTMUnWzFhcMYB9P6YgfQYKMqqR2LAp2r8Nla6ZlPe1VQsVX8TATpHeMcZhTTdlk2MdpHB+Yvix5LorUV8UEmCxW8Dgel/3GBT0rUfesWZRUbUIIOkOdjsRby5w73E3+jniaik+2zVUFlpnuB94xZuk05z1Af7p/9h/bCXqEGoCoIUkGCNr7YMy/tGaWpxIKwVBiQTtYgz5/phF7TRQsa+UW6Lv7T0i9ekeEDGZ72EfT7YUe1+fFDKj3e9Q6VvsPxH/1++EPVfbKpWKqDYqNZIAMgMOOBrPrN8LOt5kVRTVWZyoAJ2BMQABv9bnBSg5Tt9E0Zccf7HHsxRZ1JiVKsWJ2svwzvP8AcY5z7NQokBSCSQDNhO234ojykY49la7JTZWspbTGx4J//r7YYUFRk0QSFcmGM7CSO8WGES1IKP8AiN32KFyKoqu9TWY2JNpG29t59ccZ1FRfA7MwjeTIje4i8x8sNMh09n8RQUwoOn13SBzwZPpgWn01CAWdnaYbgTuALevPBxvIBwdXQmqUCYLLExEb/wCWOCumZOk5OqYBAjVAM3MtBtsD2nDetSDatJOomL3AuBJG3IO204FoVEU6apKC4Ip8EdlJ57CNjGCbtCOzXV+iIyq+VV3E6Smhidp1SBHkfUYTLRZHCspDhvQiwj7G3ri5ZagMujNRre8pVAacQQQYk3HNx3P0wPkqEIzpoL07orCbGPFP4mnTq7A2sMB7laObFuS9nazKYQhnXwhiJJJ54EiSJMnDPoz+CpTLMGIpEE+GRLL3vvEH0xJSrNUf3msUnqAAajEPN11xsYEEzEwdpxBnU1EsxFOoRFQAwLGSwgEDxG448sDybtM6yalkaKEU/efEdOpnmG3S2mO4vaGOFHVqyUSPdiPHcEAQQDaAIO/yuMHtVra2mmsFIJci7GHGkzfceJZH6AdQWowb+XBhW8OxYEFvIHxt9Mcns3QozlNnZio2AO/BGrv2I+mBMqpVgW+EiTF9yR9Z/LBD5xgYaQwswI3ubRxAIHyxGoBEhjAAHEzF/lJb684pWlR3ZPWy6MxCKT4SZHFxDfp88Mcplh7oVPCF10w5506SSSD/ALWG/MYE9nwPe+JfAUYNvYQZv5f2w0zGUC6qWolag1loA0kgVAoBaONIvxhUn0jDrMK4Yh9x2+ECBpC/7YiO++MwPmHc6QdSaVAA1TK/hJPJ0kCfLG8TuGzKBsn15lVVt4bAmx+x2+WI+odUeqL3A4Fp/U4W5ShqIVLubXviwZj2WejQNZmgQIGkjUxIsNxEE/PbF7UE+tlkMOSac0tIU9E6g1KpqsBt233APB/ti5f8RqIZydKwwkRZTPET8MRfjfY0HNI1JtLCCRqA8j+4wwyg101Uzp0zEi9zJ8jY3wOaEXUgMattEHWOtNXMbIWJ03n5nmO3rjOmuPgDH4ew433wP1XLim8KPCwkfqPUH7R3w1yXSh7kZlDel8YM+LaR5WYDfY4NuKiqBpqTs4zSMpfxkKLqIBsfhBPeCO+OMtn21TJE8xfuYH6Y5zbOdTVTExpXsBtYbQI/XA141AbYCr7Kcb4fJIcZfqNSpVHigKLGFkLa0gTp5jFgyvUgQKZc6jeWSQIJEkg2Xe5jFBauQZ29Dxz5YbUuq1RSYIxGoRv+yOcdPHa0L9zk232Mfa6q7QhKEBtQVdUrAi87TM/9s4X9H8LEmQCLfv8Ae2OMu5NG9zGrie4A72++IaVUkFgfh+5P+Jx3FceIWN1NP7LSlAEh2ZghGmDsGjvwTHO+M62y+4YLMNYb9x5WN/viDo1SMuw0rqgyZEkgEpAPmL+d/LA9TMuU01RyDpJ3G/G3yxHbUiyUoZG1VUa6VShTTIGsXUnfzg+eOMzkInWJ1i4HYXm3bfDfoiU6rhGZV7MQIvAgkGb2+c4ZdS9nKPvEVXZyoJYEgrBBuYuPLxScasju2bOCriiq1+k+9pppgMAqIAqrqEmSx5O5k3i3bAa+zLgjUB7tENSo02PiMLPdvCPKSeMWpunaSwW4AJ0kiL+E7G1iftiDNVnp0QoM3E3sAAFXSfXUYPCjywyGaTPP9Tj4SpEHQcu5pU1qoW1az4BMSSCbbKNuwt2wRlhBU1amiCykkTJne14MieNsdZXJVKy0i0xUlRIJuWYiw45kwAIOIm6IrPV91LKsBtUKAJkOTqstjaZjtgW7YlS4qguhnDZT8MQDIm0x6EgbHbvOFVTMpTJRtR5tv8YbVqJPi4HbTzOJK6tSQHbVYjSQARswJmDOxk2GBM11BQwYBSyk/wDbdTfg/DH1xyVjYzuPZzUyLprBctLNDCJIlGDb2mI+R9MB+0IpuyMNXvXWYF11CFFt5s0iO2OurZwsJsINtiQSQd+NmPzOI+n5gCSRJAJU8qdiw84J5AnfD4J1yMyPHS4LfkL6XUhalNtQdoY2sIDAMPkd/wDGGmRre5RTOpm/ltvuRpJI2IifmYwrOe96NKFg4Q33JBIBJM7i5EcE+WC8sZCo7FQCC0ixIgzFrg9+5xNN07ZO/s3T601RI0gs0adSKRAgFSd9RLQrSDxyMGjVVRap8IYa2W86uR5TcSf6vPCDM5Qoi07SQWYGRBtG3aPLfFjRHMKdLEEeEm7QBIhj4mJvHM95xzqtHIU5+trpU6iTqUsGDAyDZob/AGi4C/7reS7p1Z3cpUYr4T4du+07EfPDF6/uzVim2hlFm4KglZk+ZHoeMdeB6orqo0KukBoBO19zfxXnvhlqiyPpZTja/Rz1Ppi1aHvFf/lnS3vLQOLixAPPAYDYDFayTClVRisqGDQYNg1/Ufni0V88xd3JDJpI90fEL+GAQLCZkiLFhENhFX6ZVn3q7EnxLvNpiOJ+V8HjlSpsRkxyg6Y+6n01KFJiCNT1CFYT/wAuFKgja+5PM411BJePicBYFwANIE23biNgJ74lUTSpK8sI0mfi0k+EG8bIBPbG+sokpUg/zICsssRCixWRBgjbcHCb2KoWe/cBVJLaRAItaT9d/wAsZhhk08M06yBSbXPp+JZ4xmAd30Zs59kMtSyperVFRqh8KQBoVCdzNyxIi2w7zi0dK9r9GYB95WN9OkEAGNli4j17Y6p5elXC0TSra2Ea10keW8z8oxP0XoCjMhH0lqY1AgEEmbSDe3bYYa25PkfQwcMEHjyf5DX24/09TqVH3tNVpZlRqUqPC/JR4Fz2aJB7gxjxCmWpsVexRoiDYiQfuBbH1Jk0eB4SPyx5d/qV7CL/ABD1xKisAZ4FQRqtvcCfmTxh/Oo7PJSSno86pdWfWOw/CosT58D0wSOtlV0qBTEyYi52Bt5D0sMLHy3unKsWnyt+fGJa3SSdJDDxbi5IHeebYFqJUm2gipm1YgkBp7n9NsQKpqMEUhdRj084wuq1dJtHoLx5Tt+eH/QugVTFeGsy+AA6jqsrf9MkW8x3wTjxVgPJy0HdZ9nU/h4pn/ly42JawBk9yF+tgMVnIZkmFALHgATj0jNdOq0YJSDM6TYW9NhfCTO+zIIOg+7ap4n0iLzOkdlsRE7kzMDCseXimpCckd3EU5EhmE2hpsOAf7jAWeFNXIpTpmbnny/28DyGNZkvQcpIME38wYv2NtsCk84OKd3eiq4tLWy1ezNVdRUgkFRYGCL7+dj69sT5zJ6SUQUYRjd0bUZuBa5N7GY4wk9masZhL2vN4tpI+QmMXTMgFZg6xadww7eVgI9BPOJslqRPkjcrRUchnWZmCJpYXNjJi7QCTDXmBuBiz9Br01UtVa0jwgXi8sbX9O2A850gM3vAfd1UMqy7WYMCQRNp23sRiPPZJq7qYIVl1W/DpKqyTxEyCd1ZecC+MtobiyqNpjrOskhqcFDuyjwEeXedo4OBKmQbWigAiWU9vinYjbczcc4PyGXhRTT4JIXaxG1p5tvPc7xiShk3eiCP6QGIgmdKjgyJAvcSD6YX/BLlm5u2D1qDkJsBA0wb7ecEAzEfc2GModNLFl1kI4EyAO0CI+HzI/EcGUMhUaoZQrwC0geW4uTAPe2Jq/RzSWzgMFkQIHO0/bmcDbuwo4nLS6K9nVRXqKyfH/5C8hm5vIJ35t2RL0UklqhCU/wk3djt4FmW8ySAO+Hq5FnqhTJ92OZkkRZZ9RYRNhzjKmWV3LBdDljM3vpJAn/qB87nD4ypaAy4vbdFZ6zSRaRSmIIbXLMNQEGB3M94Gw8sLemww0sOLjgg77Yae1yaaaA/ESZPETYRxt+eEfTyFVnM2KoPVpJPyVSP+4Yvw/hYtaLZkumKdVQEIit8KmNTxKhjuADuSTxF8ZSQagItB7QrSt42iJHO+1sQ9GdSrufiiBbiLkeIDVPkcMmyBEOFLBrwD4YvYxue/p5WizPjKjq2az6gVJVVIjWahgkLfSiT8M/W47YESpqjUYbdj/5E37xzgkqzMInwjT5CGYExcHwmT3jHOdy5D6lHhLxAMGJmB2Ed/Ti60w5Rb2ce12bCZUJH82u2tzzpPiEzyfDftI74rXQnAqqjfAx0m0i9pj54l6lTapXamuwY/TuTzjVTptSgA5EjYngGTY97AeVwN8VRpQr7PQjCb+aTpeQ3JUyrMJgKxUGbeEwPli0ZTNakAC/CYjU03mRJkHgiSbMcVGkXJgj4ridjOLF0qm8iGKkyf9piQSSPv6fPE+TQU8XuQ12jqvllQ1zBhQoHNgkLHY+dzJx302itSkUqAOFdGVRIYeHSZI52Im2/azCpUOpwUQalBadrGBuSDMb7drjAOcUqjtCABDpAHi38I1AzGoDt9sApXo85w3Qoz+RYuSKi0hwvjba1yBvaDvcY3h1kc87oGdVB40yLf+Qk7mcawXuyWjnH7AspTrUjEkyb7W4BBmfPD7N54Jo0Ea6exO8iP7/cd7g1mgioYAAsL3BEje3Y4S1OpgsG433jw6Sf1N+4M2w/GuSsqyeolPs9p9nOv+/pg87MOx/thn1roS5qgaTHe6nlW4I+4PkTjyr2Y642Wb3t9IOmoYkb318pcND3WYJgEx6xkerU6tNalJgyuJDD8vIjkcYcqX5Es7fR437Tew9RJSshSASlVTKzxB5B5UkEATikZLKv/NVzpCwmozElgd/RW+uPp11FQENpIYXUiQfUHFX9rfY/pxol6wFKLzTOksQLCIIPbbnAxXaj1+xiyNPZ4n0/pyIffMNYkBJHh1RefOdh8zxLeh1yrRrJVsfdsCQZgxuI8xg8V0nwGCo0oIYwOyKDMnkzJ5wpydFsxWpppli+mLkmTa0n9jBLfYbPceq9JXN5ddgSodPIxIB/XHmuZim2i3hfTYzEMFO3z4nHqopxYSsCBxFrY869sunLSZShYn4jvDHUJvEAidpESO5xPljauhf6PKurgmtVJEH3jE/NifyOF+rFu67lQ6rUCvrBIMj4lFrAXPcG/PayLKdGeqGgQReTxAYkGAYJMW3w+ElxtjGNvYvLzUZj2jjfUD9bYua04AjjY37k725/TFY6Axp1fd6fhnVO4IieDefz9MPeoZkqLECPX5T9PztiLLcpByxynKMIeSaqpYMNQsxIkBpJMxBkD88RVUMaSrCFhjOlR6zMfWbegwFR6vTU6mOqbiJjv8//AJjqt7Qe8BFgO3H0n9zhEr6oYvSO6k1X6HHTqlJE+JWPJMwPlPrv/jHXWOplKYZPgAYnSQFspiREsIk6f9o7DFc6dmApMGAZ2PO2+5w1NNqmlUggtpeWAIVlYEwSNW+8nDIJ2FlxwinRY6KuQpVx4RLEmAwj0uTvffvgDNdSEEMl5neVgkdricTdIpNTy9PUpVo8Q1hjrACm8nkffzx0XplWU3ni257AnuecLap0g4cUrQpr5ZTOkbra5iRBNp8+TG2NojMCHBiJk72+HVIvE7+YxqjktE0hDcE+KCeSYk7iBNoi04yYYJYll3ExN+YiJ3iw+WCbokzSUpFW9vMoRQpEAxrM7QCV8PzIHbthCmUDUqVMWqNqqAcPLaBcmAw92SODJ5sbvm8r72mabUydSsZB5kkQCZMTMxYg+uFVP2YUrLW000UGZCkAO1wB4iWYTwAYkm1mLKowp+BCg7s30XI+6bWyadIgqWVpaLsOCvMX38hi00qhIABsQR4tgwAERcAfX4vLAVGkBLpdSIIYci+/zN49PI1XXaxV7HvJ29e30xJkm5PYVJCyuSp8QJ3LyDYatP6ffE5WBHvFI3axHN/igyIFv8YLqEt4pgWkRu1jxG5M8xBwPUPwmCQVjxR5weYttz88ZdoFKxDl8p7utUd2EEwklQWUEbSdrn6fPA3Xeou6kMTpIuFg6RNrgXBPe/ywz6pkQyqxADKTExBkwU9LyPOO8ir9aptl6709l2iZBtuD6n7YsxfI9JeorBwbrxoZ5bqSFQAJgCPla/ynB+UzIXx1GkbhbRH7GKr0fNqlVWqLrQGSvft8sPepdVpZip7wUQpgWB8P0wc8Si7D9Dl9yXGSstvS6aZgAGsqBtl8t/lfCzq/s5maWrVramsMDJdPM+R9RhRk87R1LKkGbgeuPTuhdWy7akplmXTDBjMHYj0wCipD/Vpx+a/0/wByn9Ny6tSU7mIJYGZFvpjMGdY6O1OqVpFCm6ySCLm1hf1xmEOMk/8Av/B40tttChqZZQrhtBGssBsdu+phHeN/XAlT2aEwayNpCiUupg2AJsCwYi8C0TecMmyegiFB3tHh2NiBEiSTFsao66S+DwQNysgzvNja97bDgwcUQklopWDkpP6QtfL1suoCuA9iHRypMkQSrwpBvdTyZPGG/RPaGtlqrWg6295TWDxeYEQDfUDtza9f/ia+YYGmATSTZewJlipBknkRftczrLZ+LKQH+ISW1ajpGmmUVSCQCVGorGpd4OKKvRN0eh1P9RbiFRf91QsADyJsB8z+eKr7SdVzD1RUqlmSoCUbUoUKDFosd7rJ3viuZfOPS8agspbTTYyo2MhSw07EAhgZBHnO8nUZSiqxrAEjQrNpNohGEXIPbjkWxiikbZYKU+6sFAAmEVnJ1WBLN4InkeGxgjBXsNm2pdRC1EIqmQWYKAoKiCCN2b4dzMiMVHO+0CaF0UlLX1EiGi8qxEByLMH37ju9/wBPwlaoHeu4dSEpUoJUk3BmbLI2jgYxqlZvJPR7SubLE+HV88Uj23qH31MkaREf1DngGB2jc+eHeWz2kQ50+dhfnCHrWb/iH0l5RSCthBG7MCDBOmwvPi4nCJTTjRlUxJm84A2iQVWAQADubjTsd4McCdhgTp2VWnYQqj4QNpaGJsJsdv8AGGCU9bQZDTtpMkm5sRzePObbRNV6YrlSx4geETN7zIn5eWJ+SoJ9XZnTQV1LtqGpSdNqimVg+a+E9rE3FgepUJU0yCIYDVtHBB7b8z5d8HV8qR/y3MHeGi02B3JHw7Rv2gAfMV6tQwajEifiDRI4AJIN49QfOMcvsKMuLTT2Icp7PMXZfeBUgHtYmFgbyZ7YH/4arqmsVIBOzKQRzcie6n54fHNVNDhxIcLJtqYSCBq/7R9RbnEtHOFUVZgDYm1yADAn1u36XL3Po6Wdze2VrMdPzNJbpqtMowYiN5i/PqL9sb6d1BgsFyKlyAFuPPUBMQTziwGuWKbmwm8EmIsYFuAebcYj6lU1I60qFFfCQsL/ADDG1xcA+u28XA3lZyfNbZJQ6yUYixtDGwaQIve55keXa/b0nPia+rSABEQT6/EYiIHPbFbejmffkAQrDUpIFwY+/i274tFEaVUbtYAySSTM2tPhmD6bYGSUQ3kVVEPaoj1CaMkr4hwVJP8ATYm97bTiOoWhme0nSBBHJA8PIA2gXt8gzRkyVdmMgPBOx/p3N4F2i5vYRtrfC7LPhkErIFzIEGJB7Ha5sMKkt2IafRsVJbeRPJIC8mY2vJ28otgp4YtCO5MF1UgATN9UHcRvee8YGrVB7s2YDUBqexABkcmRsBIm21sAdIzrrVZwTo0nUuwsRBue8jyHfDIxXYD3+IeMsCGW4IEwBI3Aj4p1C20+m2IYgESJgjaBb5C4mfkPPHVfPlkCyTq30ta29u/aY3xtOmtTp3YT/T6xvxt6xGAl2C7qjdLM+BYCjnvEi47C4O/pjWYqqD4iV1ReBYie/efIXkcgjlwgJAHhUzqHMau25/fmUtAPDkDUkNLLMGIv2uTH7jEjbJk6fQJUMq1AwEVBAabEEX1QB3ncAThZ7V+zhzC1WXSWTxIR8RYKspE8gTtuB54mq5XVubieY8MGGtzeNuF7YLyNYe8YFyDOoXsSBMGeIHpvg4zlFpoyX2eQpUjnFo6fltaqR2vhH1Lp4XM1aY2V2Aj1Mf2w26RkaooF5gK3h7nuMell+UU0Xf2dnjhyNy6aJMvkizAcgz8sXroHQKlOGVbES1/3fC3o3QQFFWr8R2HYeeLx03PhYXgiPpiW7ZZ6r1cZLhDoDq9LpudTCTjMG0kiY2JnGsFxPKZUa2YAEg24kXjzxrJ5yT4v8YAqVtJ9f3OITVuCCBiFo9eCSjQX1npoQ+8pBlD/ABtT1GoZsV5ABsZt8MSAZFWXJ1VY0gGYss6VE+DfUwAbi99ji30s3su+qxHcYgPSnV/Cze7b4lBYBp3DFdLf+xjtGKsWfVSIfUYuHyXRWhlBZyGAmFhgVgJEEEb3N+AYxHmKZMe7bSQZiYgzMjzm+H9XpVNUO6kE6YUtY923HEwB2JOI8t0cO3jZTFxpmfyHpzh3ursRGPLSKt/+GqMwBWdTXbsZk24OPT/Y/JU6MREpsBEztqwkeoEBCLufXbFdyXWAtcliRxb7YBzeTa8DVjWPT8npXW8rVC6qmxaNSkExMLA3v9hhLlBUVG1OWDQiKBETp2GwFiLQJgcHBnVs+alJRSJdWjWpIBNxOkkWYb/X0wqymQaNK1Aug8Al5IABO+nf4ZjkWuUyaETQzhRSDwtRhPBiA4FMA6SWNx5GYxBS6xovJaDEnYuYJiBZQLc/hAkgnBFSRVKKodT4XsQF/wCmLAeZgW8sR0ciGqLe4EKAJEyQbcCZN+xJBkYVavYoFzOafQomQ1pi+8kliO/2sIABO8lVqVD4zqVJFM2BW43iJi1jOCM9QAjSDqMwDIgX4tBN77+dsSvlKRXxhVGwCSD3MRAgkd7843+pjfkGUHSsXYkhRuYBIMQCY4Ftye1x38Ms48MbckHYX7wbbm44MazmTTUzqSWSWBAhzJuJBEKALW/vjSO9WG946lRYEHSI4H5fXHKPkFd2ct0oBplwouQxGrVEX8I0Dyvv88F0lcUoLMPF4RYi4O45FhPfEVDqGoyXMlpMRc33EX3wfqIVmgAFTF/xDcQAbEQbwLHHSbKZ4pxVg3TsmwliNLe6IUHYMLb33Yc7zvfA+brtNOpU02EuILRLaQYAMmFBN++GMEoqggmdtIBMk2Uk3HPnE4gT3b1wA7a6fg0kD+mBpNrHSZ/PnBWA2qA8xXcvKggHSCtwDfsADpJsb8iDaxaZbWtMJveV1IDvEXg7DgRbabY1QcuCJJYGFDEAyLRBFzwQJ3+vVekzaQraWiwvKm/a0AEiJtPEQMtdsy7WzjqDNC0vdgqSDuCIBBmxm/y7C+NU00qXaJB2UREyADMkWi5NtrXwa2WOgQfFsYAkibT5gzacazdKnYBSCYCyARyOYJk/u2Bbs6LS6F606dRgwkeEyPGpAuI8gCRccfOcqIRAVwV5EWE3AuYJ3/8As4lTNAKvJvIUiCpuP+2+07yObYadRS2txogBJI2tDhRMwYE2m/mcFTYx39kVSo4UCwAk2B22NxabdjEEX2E9bqL67gPTYCSkNqgjTAB3Orb88R5ONNRWVndRwT4bjUSDZouLDjmcAoE917tx4VeGJ/CuwgbD+rf8II2wYOTi2Na0lYHhMSDuLmJggSAJbsDEm2F+aokKTqLG/oQBuL/L1bfDWlURZOrUGWCZ1Bp5EEiNRj5gbYipZzVSZx4p/C0WSWEkkS5JBEGwjznC6fTAck1SR5p1sxXY7Fob5kX+4+WLfkrjL0lHhCBj6k4V+0vQS9M1kTToM7jxKbmL3IJ23u2Oek9WKBdWypE84vT541RkXsujZ2CVPa2OxVMsewkYTNn1+PyAHzOCcvmtQgm5kYRRSP8ALZy28XxmK8ajm6iR+98ZgaZuhRWjwmbixxD/APkKYNriYPkcayPTXqswghTuf0GLPkPZmkqCSvhuRafnhUkui9TpCPX4lKiRz29Rh3TzLgwBxPnhkOmr4QqjQLY7pKvwkwymLD88LZrkpKmLUy7vBIlRMf1eV9xsR8x544bIU1JcDQW+KTf6REfPDitVFNRBv5/fC3q4V7BviuTzjbZLHDGMrQDV6h4YpgKB3Fz54pNWhpZ6m549cW7O0aekKzEgbxv9cVXNEuSKYhZtP54pxaMydj3odZ2psF8TkW5IuLgcn0v98M+j0k0zV1rVU6iGJh12JWI+H4iLmBuYgUvJK1NirWJjF1Lwqt4XdwNQYeJSPELwdQPa++NyJLsnn8uxlnk1MQFd1cB9SGbMdheCJ43/ADHb0XJAR4dRysHVeXIPwpBjf8Ig3wtp9abQVp+6XSpPhKEAKCT4dzc7KLNGwnBoztSpTgBBYTPhOnhu8KY3i9xcThDq+hElQJmn0ElpK7zYWAgkSbSxLX7nexxlDNKykcFZ1oZNpBk3gkcAAiBa+OMxRDaDUYMTJbxAyBpAMCNzNpvffBOWy9QhmgBWICgklFUHxEDkgTBn6YwyPZzkFBQnTAnZduJ1EgyCLfcXEiapXARAFQeRmQTtc3Iib3/FjnMZamIKs97ACSxMkg7gADsLfFqETjlh4RpBKg2Aa5k31KYPoPM2tONs59iBM0BUZHEGmT6mdr9oxZOkZ+lUET95+uK11qkFrq94ZQpB+K2x74P6T/D07kMT5H+2CklVo9TFJyhtFpq9BsHplt9UC94gGN48vLzOFGVyKK/vGOhzCkRciSFHkxn1kWiAQ56N7RktpRGC7gbkD8xiPrdSlXLECoDMtaIIg2JNjIGMrWmS5MG3XYJWqDQyTDsLXE6b2j8JP3PrhLnMxOlQzCREjYgxAOxIsfmMNsmtGq+nxtNzMn1ifhnmDBwzz/Q6FNVIcoALAQTb1/d8dGDXYMcL6bEWSzLldKOCLbiGQiAdJ3jUJgkxcGMdZXNmopVVXWPhkvcAEaXi+53ER+cmWcHUBU25YA/OBe+As/m2UyAN7OLSfU3Bxl7G/wB0fhnNVYqKICy9yRZR5AgEnmTNz88SvmdyQagMDxGIWD4YEbarXnw8coKnVS09+xwN/HOOx58sMSY1YIpbLVSzDOoVvd2t4T4o2UgRpJixB2gegHqZEFtTh0g+oMwJF/CYmIt3BFsI6GZ1uC3hB7d8dnOM6wBJXchjwbEDnG8GnYeP0sZfK3VjyguhwlmDDwMyggC0gTMRA4M/U4NpOw1Mig6wGDVAmkQbqF2sARKg/DvM4Q5t9Onl4EX5MyL9wSI2wbl6wqFUC/EJhbA2MSQJA1QCPvxgGR5ccYTlE1UYBnEhqh1FT8UWMzaA2542PphT0r2cNYwfCJAHnN8N8nRV8yKSUlUqpJi1yL8C1t4vbBtXL1jqprpFUFX1L2AsPlEnFeGPFX9iKKt1DpVSm/uFOuD4Y31A/CfTEeX6iylQwKwY9O+LcmZoaJKsSKesuPiV5IJkX3wmDs1JqRT3vvfHTZYLK53v674dSZuwmkDeCbmbbHzxmFS9LzCDSdakbjtjML9phc0WXpvUVUMoHiJNz5cYISshu4G0+uK6yhCNJsb4mq128JEWucQ0ehFlnfPEhQo42GIMlUIZjAJIvP6eeE9PqBWFFy1h64a5TJsupma4Gw2wFOw21xZzXy0FmN5G3bAHUTpTw8jDOrXWDG5wrzg1gDgXOMXZy2hE5LTI/wA4mouAhUgWwVqP4RGI/dEjxLud8HyM4AuR6WKlZWf4QZM89hiwV0PhKeDUSLBTcHmZlpsQb2i3GdMRFU+8lJ2I3Hn8t8QPlGMw0LM6d6gW4VjAOk23K8xPZkXZHlrlSOK1Fy0BksJLimwMDbUImLD0sfWX3ZY/yqgI0iJAg3kiCWIjxbW/SChm3WoRoDh4UkEBoYTqDAHSw8o8wLQQ9V6Y0q5ZqkI4YKJki9/lwJixJx01vwKa+ib3PgBhRpfwsdUAbmLCBNwJO47SQM11XW9UBtf8tSJFjDoLAmeYvtzEYY5wzK1ANG5DKTa4OnuBE7W33sM6JSlnCkKChWSTF/xTYk7Ceb+WE2r2Y68iLLZxmJa403MEA25mRB8z+WGS54sS1P3hE6rhJPeIiD4bTcgHtg/M9FV3RDLDSGdgdJB+EBiovbYEmSReYwLXyNOiIl/DDeIQZ+HUbDUxgXMCAAAQMHr6Aat6F+cpU6nvGJnSPCdhe/6zgHpmVP7PHljfW6xIp6WBDqJNptYyBttwANsM+kZ1VADAN6xgnpHpYWmtFu6HlFSnsFJG4gH1vhdXyxJcLU3EX3nm83wVkSanw2H/AETiHOZTQDLR3EROAtheWVnP1K2XQsrAgwPCLn54QN1h5Bki/fFh6xlXqr/KNp+E2keWKh1DIVEYAqV9SI874ox1LsCbcXocUOuTu0Dbz9fPBLdc1IVJkHj9YxWqWWAMM4HmL/fEteuoELsBE98E8cb0cskvJ3XreORzgjL5iLG3nzGFQ87HEwrr3v8AMDDFDQuWQN1lnCjwliNJ4Hrg7KdLNOTcSJmfXYc7HHHQaPvq0yJRCwkEyQLAAAz3iLxGH1TNqwKgMV1WhSPWA0HvwBvhWVtaQEfUyx2o/wDn8C/NBSJ3JUC2wvIJ7/iHyxJmaJDBxquFAjhoU6vmNUnvGOM7X5KCLqpAGn5xKn0N9tsDt1IsqqLBeB+5xmOPLRNKUpTtjXo6EVnf3hDuIERHIH2/LE+f9oHQI+jS9NvED+JWFvlufU4RUKk7PpkCTe2HVGpoC6yKoIU6iBItp+mKqo7yDVQc2o/hkNJtDCqR8JXt54u/sN0hMunuyjayJNUrYzwJwN7F+zq01NRtQbUQom0cHF3OblYYXGMczqJaOXEbA+cYzAtPPgWnbGYzkdR47nNHvHUEEKYEGbix+c4HquUYTfjBmX6O1JQ0gsTJLkCBuYXcknk9sEU1BgkgkGRGIeuizFPkq+jfS8vBDusdu/8AjBGY6uJ7A2AxPm3LgQLntgCrkPxQbYAf/JH7wsZG/wCmJ3zSKwUztfCbMMVNzp7Yz3oci9+Tjmgk0xl1LSNLTIO2N0XBAgkRgA1AGCkzGC9cPA24MjAhaoaUjcRe9y0QfrYDBdNKbMShQCmwWTYjzQ8DYGTcDg4XNSIpFi2kGwImQTyDhYMyVXSWYrJmoVktN5mCAb+WGxi/BDmjbtDg1wlQe73DeJysNc/CNr3/AMHfAFGmy1GJY/HewJEyCZN44PqL74Jy9VGA1BCxEa4vINyRtOzXmDNsSZimGYNqGlgWljpRVBEkmARtJxt+GItJ7JswiSAXq++Ea1llXTvMXXbbxHyxFVy9CkSGUudWtmeQQIugtIBj4diTOAzmwoGpqY0EgsrM4cEyApIki5+/fHS1qbFy8HUQdXiYjzCr9L8jAye6SA8hNHrtNkIjxDYLJPz0z6b2m2O0qtVeGfSlyfCDAmw2uvqLxPbAVLLoWIoojF4JJV51QPhsZEna4++C69IqIIgNTAOpbQSODuQRsMa1x0jZaoSdU6ZT1MQVVZOkpEEDYkCwkHiPrOFWV6goIkYdZyr/ACHT3Yv+MCwG3LHSxtIGKQ9Yq1hbscOjHmVY8nFHpfRfaEadKL94Hz5wt9os04YFi3kI8Pywh6T18Utx9Dgnq3tUtSnp0iOAP1P9sD7bsdzitgeY6i/9RA7b4X1s4SJMxgWrnJ4ifpiOtWtv6DFMcYmWY7NXvjZcH02wEXxPksjUqsFQST9PMzh3FLZP7jJqr2twMayeXeqwVVJPl+uLF0/2IbXFVxY3Vb2HnwCLzix9N6XTy8qzggR8O0E34kkcb84mn6iMdIxu2b6H00UKQAADfiMtLkgTO2lR2jg43Vyh0ljJdQI0rO03Or4he++wxpKusHVpB7zG552Enzx3k84BZiNE/FE303IPMX/ziTk5fJA99CX2ozDgFQ2lWMWEEmZ0sSoLXB2thIMxpAPPOLJ7QUlag6s+o04MgbS0gkXi14xTajkcSZv6/wCd8XYfxOeg9qxsPO48sdjOOCqAk20xF4O9/uMB/HtII3HPy74Hao1Nrz3BGHUY2er+xvtDrpAEkFODuRMX88XCjmtUkHjHhuT6mwIZYBka/NZnbucetdH6ojUg9gCL4nnoOIJnevLrMEiLH1xmDKPQS8uBZiSMZjODCtHnyVIXWwE07sBxe0XIIwWHmG4YWxrGYnrQ3G/k0NMlmJNuBg/OOAPlfGYzCvJQyr5xdbEjYHY4XZ7KFPEDjMZhiMbBKCBzIYkzscNqOX0kE4zGY6ao6LbLFQqrUyzhp0r239MLstl6qOoyySyz4SwgDmZgH74zGYy6QrJ5GmXyzMzfxECpAmNxxuLHyxHmqpQ+7EETckXEgzHH2xmMwkhnqVANYF2KoBpAHiIGombgzxiSn0Q0iGsQ8grqaYIJP4QBbzN4vjMZhqdaRvJrQ+XOZejoRFNxYxteTz64zM1feoQS2kGwkwRJvx4uL27YzGYBuzugE1KYBLqSAIsTM2ERYYr3VPZik51L4Sdl3GwkT8x6Y3jMFBuPQUG2yp9V9n2pwwMqfthZTyjMwUbnGYzF8Mj42HOKTN5phZV+Ec8nzOBsZjMUR6Fy7H/sp7PjMVJf4B57mdjzHpj085WmlHSBpCxp0QPKDsCJ38jjMZjzc85cma/xB1pKisVFwFX5QO/NyMCZrJVFmQAWcLFjtLGDawA53nGYzCaBUnQvy9MsxQCYJ8Ja2xk8X+WCUzq0qrMoldOhQdxtc29YjvjMZjsbNi90C9NqDU1IojBxBBm8GfzGKv1bo+l3RTOkgD0N19Y+GcZjMVY5NGtaBqdXxBQbxH3wcMn72xtF57DnGYzFb0jl2L83C1PB8PIPIw7yHtHWpoEQAqDBncX++MxmBkjkz2Tp/XkNNb8Dg9sZjMZjDj//2Q==">
            <a:extLst>
              <a:ext uri="{FF2B5EF4-FFF2-40B4-BE49-F238E27FC236}">
                <a16:creationId xmlns:a16="http://schemas.microsoft.com/office/drawing/2014/main" xmlns="" id="{A66DFC29-B90E-4CAE-8EED-50FF026A9F26}"/>
              </a:ext>
            </a:extLst>
          </p:cNvPr>
          <p:cNvSpPr>
            <a:spLocks noChangeAspect="1" noChangeArrowheads="1"/>
          </p:cNvSpPr>
          <p:nvPr/>
        </p:nvSpPr>
        <p:spPr bwMode="auto">
          <a:xfrm>
            <a:off x="2009775" y="920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Times New Roman" panose="02020603050405020304" pitchFamily="18" charset="0"/>
            </a:endParaRPr>
          </a:p>
        </p:txBody>
      </p:sp>
      <p:sp>
        <p:nvSpPr>
          <p:cNvPr id="34824" name="AutoShape 8" descr="data:image/jpeg;base64,/9j/4AAQSkZJRgABAQAAAQABAAD/2wCEAAkGBhQSERUTExQWFRUVGCAYGBgYGRkdGBsbHhocGhocHBwfHiceGBokHxocHy8iJScpLC0sGh4xNTAqNSYrLCkBCQoKDgwOGg8PGiokHyUsLCwsLCwsLCwsLCwsLCwsLCwsLCwsLCwsLCwsLCwsLCwsLCwsLCwsLCwsLCwsLCwsLP/AABEIALcBFAMBIgACEQEDEQH/xAAcAAACAgMBAQAAAAAAAAAAAAAEBQMGAAECBwj/xAA9EAACAQIFAgMGBAUCBwADAAABAhEDIQAEEjFBBVEiYXEGEzKBkaFCscHwFCNS0eEHYhYzcoKSovEVJLL/xAAaAQADAQEBAQAAAAAAAAAAAAACAwQBAAUG/8QALREAAgICAgEEAgEBCQAAAAAAAAECEQMhEjFBBBMiUTJhcYEFFCORscHR8PH/2gAMAwEAAhEDEQA/AK/0mkmo6YUG8fhJ2kfvjBT1ipbTcsI8v8WtgLL0xERAG+9r4Oprfb0x5LjfYfIHWWImY7em1sGMLKhB9cS6AtPXtLFY5sJn77YKo0RpDsogsAZ7R+z8sZJnKIMuQJpwIbQZnUF3GxvfbFc6hS/mNO84sp0Ake8DADYgrwTxfjnFeqC5j5YZgW2YwP3OI2p4MK45ZL4qON5OlcY9DpLb5YoeUTxD1H54vafljGC+js4q3t0YylS27oAfKQ36fbFnmTipf6g1T/DRAg1lvN5CMYjGLtHRPOiLY0Md6DGNpQJxTYdGlwblKPip/wDUPzwP7qMOsrlv+X8vywuchsInr+eITK0pEjwSIm0TivdUyRZE0m7hBvsNJw/9pGC5emvmoj0U4BrahCjddXbiVXe2xxN6jUg/TP7EldoUEjUJvwZuIncDcx6YEzea8FLxeACy6/GpBa8DcdiTsRaMN8x8LFiDG5iAYEz9Iv3GKrVzfvCTYMLkmCCL3F/334xPHoZnewvL9TQl9Sqq1D4ZUNpPJsviB8vhgd8c0adCm2skqxJgAyv0gnaLTN8CIfAw1DRzzA8jFiTPN5wV/CoaTaSNIAkmRx8Jj1+cWwW7JW7Jv48tpbUEX/bBYd9QtK+W+A8zmV1AU3LkGQxkCZ4vH0/vgNstuyk+G86tvTE+TzGlWOks3bYC/bSdW+8YKr2Yaf37aiGUGoBfwqwUTN+O52Nsb/4drDSFCzHFSzXmQTANu18ddUzbVFFSoSLQFXSD5wLGLXtgU9QbUnvxUZBbQ7QIg7dv2Mbs4Y9PNRayINAabAtN+fCTAvMWmbY76wmpiDrRlJ06QNB52W/laPScLuo9TVmUoXCiDECT2usR9e1xjmln6hUBFJRiZkB2W8yJuu8evrGOo0Y5HqaVJR9EyDIBDWOyvqGnvJB5thd1rKrRqQrs5aGUeU7EiZIgbYl6j1FCunRJuplSsCfiWLXIuCPphNls4abGVgERvcDy8/XywSRhLV6lBIChA0A7x6mZPPGOMx1NqjKKjF1QQoJMR2Hb59hiLPaRamb8+mJs5WBKggJKgksZA9ANpjY/bBmBrENT1qlNaatB8TljtYEzeI2xE1d6rilMUxZWaLAxMkEiB+xOFlWtFl0mDY3xzl+oMpO0TMSR+V4gnHcPJxaG6itI6FzCaeNKVY+0ifnjMBpTo1AGdaaEgWN7RbYW9MawHKP2dQZlStxJPOoar/YYaZAK4FzqmI2vxF8A/wAGikK5J2249P8A5ieGWIECNgDqOxE8/IkYS5BUOmWFQGAIJvG5JG8cgD744rqTRfUY0ujeMG6eJeDzqxmZy5JgNGgBPOwi0eYxLk8iCtRNJBKg6i0hirBtjJUf3wFbO8iSrplT4CI21G477T2wqqVf2MNq3TKlJCzNDMCCOSJMiQLWj74Vcf8AdH0GKMWkzVHkdoZGxxrTfbBBa2OAcUCibI0yXUf7h+eLrOKl0s/zV9R+YGLYecC+zmYBip/6gH/9emO9Zj9FIxbJvilf6i1v5eXA/qqH7r/fHR7OSKjlMqajaR3E+nP2nDnPdJhgBYQJjAXs24WqC50jznt2xYM9VDsShlbAEbG3HljckmmVY4qis18sFMAbYf5Kj/MpD0/LCvqIINt8O+mUz/FURJgsLfQfrgW7oPpM9A9samlaY85jm0DFfz/UlriwiWOmTAJsb8xfth17YOPe5dTyW324nCx6CNSWBcAbC8A6fyIwr1H5MXhg3EXdS8KKjMl7G50qBNze5vYd/TCDL5dG1AkKJldW5vbVwLDb74a5nMKwaF11LBTAMXgki9ovtycCVckYOkaSI8wIiNvywuJuSPE4YpEawym40cd5mIP6AfLjLdJqOhBnSCTpmCIt23i2Ic/QIlmYG5gQS1QyTfaJ57d8c0OqvT06RpvJU7Edt7TM4OhLJBmEWAusMJkBtrbjyPmOTgNc7qJJNxzsfra+G7ddog6tJDTYjSWHoZkDfFfrVA40qgkSdwOZ9Jjz4wSQIRQrKjSV1mDzs28yewnGZ3MO51nna1rccDGmqQPdaVvebGJHBFsR5NWYaIB5Em+14BME439mhWTzqU2HvBaCbCT87yfLBNSrTZ2UsStmQq0CDvFt7GPliHIZSnr/AJitbzgec8+Xzw9bKIvvqnu3OgLFMBdJZ9o2OwnfnbAujheWp6x70qKTfC1S5hTv4QYMcjCbP1MszfyveerAbzePKL3w6PTw9RiSpCgKBPA32kxN43wAen02CtTAuCVKzdgDKOGJIaLggwdovIyDRgLlMkpR6hqBL6YBliLE2FwDGI8xl8uZipLG9gfoZFyT6YmyKoghg06wWFtOjYne+5tHYYB6jDsXUCJhVUCw4mBhi7NA/wCFNrqJJHxDj9L/AJ4LXpni0OYLbbXvE7eRwHMjsZ/fOG/Sc07BnPj0DSGabSdh8gZMTg5tpWYG0FWmoVlZ+QywJBEiRO4mPljMGUcspAJUwwBWVmRA5i95HyOMxJyMbRY1QCQdIIBMAeI7/i+mxwQNDOgVQAWGrfVJIB22F97W7jCn3ghgAfEpAKwTz9ovgnL5mnSAJ0haas0nSJgWAHeYFrXwCGUd0VL1CWdgGMkbcau+0/fE+QqFGM/0sQCJN1Jgjttwd8Vah1CpVzEKwa4jSTpiRdbBjE72+mLVk6CmoHgyTpkmLE6TbYnGv4umOyYlFRafYi6lXYofC6kzbgA2+nH1wlZ7geZ/th71xlFFnZmlADG63I5jngd8V6hDEMDbTI/sfObYbh/GxcFWg8tjXvABOwxHqx3Tya1DoZ9BNx4bE7QTMA9sUckgceN5JKK7D+j1laqkbzcenP5Wxaw+KZ0Cg1PMCk0SpMEciCR97fKOMXTQDO/0thTlQ71EbnSVV/TZx74SASATsJuY3jvijf6jKZoEAxpMniSVAHlZcMvbOUajWEeCQO4NiCP3+eFIzdTMUnWzFhcMYB9P6YgfQYKMqqR2LAp2r8Nla6ZlPe1VQsVX8TATpHeMcZhTTdlk2MdpHB+Yvix5LorUV8UEmCxW8Dgel/3GBT0rUfesWZRUbUIIOkOdjsRby5w73E3+jniaik+2zVUFlpnuB94xZuk05z1Af7p/9h/bCXqEGoCoIUkGCNr7YMy/tGaWpxIKwVBiQTtYgz5/phF7TRQsa+UW6Lv7T0i9ekeEDGZ72EfT7YUe1+fFDKj3e9Q6VvsPxH/1++EPVfbKpWKqDYqNZIAMgMOOBrPrN8LOt5kVRTVWZyoAJ2BMQABv9bnBSg5Tt9E0Zccf7HHsxRZ1JiVKsWJ2svwzvP8AcY5z7NQokBSCSQDNhO234ojykY49la7JTZWspbTGx4J//r7YYUFRk0QSFcmGM7CSO8WGES1IKP8AiN32KFyKoqu9TWY2JNpG29t59ccZ1FRfA7MwjeTIje4i8x8sNMh09n8RQUwoOn13SBzwZPpgWn01CAWdnaYbgTuALevPBxvIBwdXQmqUCYLLExEb/wCWOCumZOk5OqYBAjVAM3MtBtsD2nDetSDatJOomL3AuBJG3IO204FoVEU6apKC4Ip8EdlJ57CNjGCbtCOzXV+iIyq+VV3E6Smhidp1SBHkfUYTLRZHCspDhvQiwj7G3ri5ZagMujNRre8pVAacQQQYk3HNx3P0wPkqEIzpoL07orCbGPFP4mnTq7A2sMB7laObFuS9nazKYQhnXwhiJJJ54EiSJMnDPoz+CpTLMGIpEE+GRLL3vvEH0xJSrNUf3msUnqAAajEPN11xsYEEzEwdpxBnU1EsxFOoRFQAwLGSwgEDxG448sDybtM6yalkaKEU/efEdOpnmG3S2mO4vaGOFHVqyUSPdiPHcEAQQDaAIO/yuMHtVra2mmsFIJci7GHGkzfceJZH6AdQWowb+XBhW8OxYEFvIHxt9Mcns3QozlNnZio2AO/BGrv2I+mBMqpVgW+EiTF9yR9Z/LBD5xgYaQwswI3ubRxAIHyxGoBEhjAAHEzF/lJb684pWlR3ZPWy6MxCKT4SZHFxDfp88Mcplh7oVPCF10w5506SSSD/ALWG/MYE9nwPe+JfAUYNvYQZv5f2w0zGUC6qWolag1loA0kgVAoBaONIvxhUn0jDrMK4Yh9x2+ECBpC/7YiO++MwPmHc6QdSaVAA1TK/hJPJ0kCfLG8TuGzKBsn15lVVt4bAmx+x2+WI+odUeqL3A4Fp/U4W5ShqIVLubXviwZj2WejQNZmgQIGkjUxIsNxEE/PbF7UE+tlkMOSac0tIU9E6g1KpqsBt233APB/ti5f8RqIZydKwwkRZTPET8MRfjfY0HNI1JtLCCRqA8j+4wwyg101Uzp0zEi9zJ8jY3wOaEXUgMattEHWOtNXMbIWJ03n5nmO3rjOmuPgDH4ew433wP1XLim8KPCwkfqPUH7R3w1yXSh7kZlDel8YM+LaR5WYDfY4NuKiqBpqTs4zSMpfxkKLqIBsfhBPeCO+OMtn21TJE8xfuYH6Y5zbOdTVTExpXsBtYbQI/XA141AbYCr7Kcb4fJIcZfqNSpVHigKLGFkLa0gTp5jFgyvUgQKZc6jeWSQIJEkg2Xe5jFBauQZ29Dxz5YbUuq1RSYIxGoRv+yOcdPHa0L9zk232Mfa6q7QhKEBtQVdUrAi87TM/9s4X9H8LEmQCLfv8Ae2OMu5NG9zGrie4A72++IaVUkFgfh+5P+Jx3FceIWN1NP7LSlAEh2ZghGmDsGjvwTHO+M62y+4YLMNYb9x5WN/viDo1SMuw0rqgyZEkgEpAPmL+d/LA9TMuU01RyDpJ3G/G3yxHbUiyUoZG1VUa6VShTTIGsXUnfzg+eOMzkInWJ1i4HYXm3bfDfoiU6rhGZV7MQIvAgkGb2+c4ZdS9nKPvEVXZyoJYEgrBBuYuPLxScasju2bOCriiq1+k+9pppgMAqIAqrqEmSx5O5k3i3bAa+zLgjUB7tENSo02PiMLPdvCPKSeMWpunaSwW4AJ0kiL+E7G1iftiDNVnp0QoM3E3sAAFXSfXUYPCjywyGaTPP9Tj4SpEHQcu5pU1qoW1az4BMSSCbbKNuwt2wRlhBU1amiCykkTJne14MieNsdZXJVKy0i0xUlRIJuWYiw45kwAIOIm6IrPV91LKsBtUKAJkOTqstjaZjtgW7YlS4qguhnDZT8MQDIm0x6EgbHbvOFVTMpTJRtR5tv8YbVqJPi4HbTzOJK6tSQHbVYjSQARswJmDOxk2GBM11BQwYBSyk/wDbdTfg/DH1xyVjYzuPZzUyLprBctLNDCJIlGDb2mI+R9MB+0IpuyMNXvXWYF11CFFt5s0iO2OurZwsJsINtiQSQd+NmPzOI+n5gCSRJAJU8qdiw84J5AnfD4J1yMyPHS4LfkL6XUhalNtQdoY2sIDAMPkd/wDGGmRre5RTOpm/ltvuRpJI2IifmYwrOe96NKFg4Q33JBIBJM7i5EcE+WC8sZCo7FQCC0ixIgzFrg9+5xNN07ZO/s3T601RI0gs0adSKRAgFSd9RLQrSDxyMGjVVRap8IYa2W86uR5TcSf6vPCDM5Qoi07SQWYGRBtG3aPLfFjRHMKdLEEeEm7QBIhj4mJvHM95xzqtHIU5+trpU6iTqUsGDAyDZob/AGi4C/7reS7p1Z3cpUYr4T4du+07EfPDF6/uzVim2hlFm4KglZk+ZHoeMdeB6orqo0KukBoBO19zfxXnvhlqiyPpZTja/Rz1Ppi1aHvFf/lnS3vLQOLixAPPAYDYDFayTClVRisqGDQYNg1/Ufni0V88xd3JDJpI90fEL+GAQLCZkiLFhENhFX6ZVn3q7EnxLvNpiOJ+V8HjlSpsRkxyg6Y+6n01KFJiCNT1CFYT/wAuFKgja+5PM411BJePicBYFwANIE23biNgJ74lUTSpK8sI0mfi0k+EG8bIBPbG+sokpUg/zICsssRCixWRBgjbcHCb2KoWe/cBVJLaRAItaT9d/wAsZhhk08M06yBSbXPp+JZ4xmAd30Zs59kMtSyperVFRqh8KQBoVCdzNyxIi2w7zi0dK9r9GYB95WN9OkEAGNli4j17Y6p5elXC0TSra2Ea10keW8z8oxP0XoCjMhH0lqY1AgEEmbSDe3bYYa25PkfQwcMEHjyf5DX24/09TqVH3tNVpZlRqUqPC/JR4Fz2aJB7gxjxCmWpsVexRoiDYiQfuBbH1Jk0eB4SPyx5d/qV7CL/ABD1xKisAZ4FQRqtvcCfmTxh/Oo7PJSSno86pdWfWOw/CosT58D0wSOtlV0qBTEyYi52Bt5D0sMLHy3unKsWnyt+fGJa3SSdJDDxbi5IHeebYFqJUm2gipm1YgkBp7n9NsQKpqMEUhdRj084wuq1dJtHoLx5Tt+eH/QugVTFeGsy+AA6jqsrf9MkW8x3wTjxVgPJy0HdZ9nU/h4pn/ly42JawBk9yF+tgMVnIZkmFALHgATj0jNdOq0YJSDM6TYW9NhfCTO+zIIOg+7ap4n0iLzOkdlsRE7kzMDCseXimpCckd3EU5EhmE2hpsOAf7jAWeFNXIpTpmbnny/28DyGNZkvQcpIME38wYv2NtsCk84OKd3eiq4tLWy1ezNVdRUgkFRYGCL7+dj69sT5zJ6SUQUYRjd0bUZuBa5N7GY4wk9masZhL2vN4tpI+QmMXTMgFZg6xadww7eVgI9BPOJslqRPkjcrRUchnWZmCJpYXNjJi7QCTDXmBuBiz9Br01UtVa0jwgXi8sbX9O2A850gM3vAfd1UMqy7WYMCQRNp23sRiPPZJq7qYIVl1W/DpKqyTxEyCd1ZecC+MtobiyqNpjrOskhqcFDuyjwEeXedo4OBKmQbWigAiWU9vinYjbczcc4PyGXhRTT4JIXaxG1p5tvPc7xiShk3eiCP6QGIgmdKjgyJAvcSD6YX/BLlm5u2D1qDkJsBA0wb7ecEAzEfc2GModNLFl1kI4EyAO0CI+HzI/EcGUMhUaoZQrwC0geW4uTAPe2Jq/RzSWzgMFkQIHO0/bmcDbuwo4nLS6K9nVRXqKyfH/5C8hm5vIJ35t2RL0UklqhCU/wk3djt4FmW8ySAO+Hq5FnqhTJ92OZkkRZZ9RYRNhzjKmWV3LBdDljM3vpJAn/qB87nD4ypaAy4vbdFZ6zSRaRSmIIbXLMNQEGB3M94Gw8sLemww0sOLjgg77Yae1yaaaA/ESZPETYRxt+eEfTyFVnM2KoPVpJPyVSP+4Yvw/hYtaLZkumKdVQEIit8KmNTxKhjuADuSTxF8ZSQagItB7QrSt42iJHO+1sQ9GdSrufiiBbiLkeIDVPkcMmyBEOFLBrwD4YvYxue/p5WizPjKjq2az6gVJVVIjWahgkLfSiT8M/W47YESpqjUYbdj/5E37xzgkqzMInwjT5CGYExcHwmT3jHOdy5D6lHhLxAMGJmB2Ed/Ti60w5Rb2ce12bCZUJH82u2tzzpPiEzyfDftI74rXQnAqqjfAx0m0i9pj54l6lTapXamuwY/TuTzjVTptSgA5EjYngGTY97AeVwN8VRpQr7PQjCb+aTpeQ3JUyrMJgKxUGbeEwPli0ZTNakAC/CYjU03mRJkHgiSbMcVGkXJgj4ridjOLF0qm8iGKkyf9piQSSPv6fPE+TQU8XuQ12jqvllQ1zBhQoHNgkLHY+dzJx302itSkUqAOFdGVRIYeHSZI52Im2/azCpUOpwUQalBadrGBuSDMb7drjAOcUqjtCABDpAHi38I1AzGoDt9sApXo85w3Qoz+RYuSKi0hwvjba1yBvaDvcY3h1kc87oGdVB40yLf+Qk7mcawXuyWjnH7AspTrUjEkyb7W4BBmfPD7N54Jo0Ea6exO8iP7/cd7g1mgioYAAsL3BEje3Y4S1OpgsG433jw6Sf1N+4M2w/GuSsqyeolPs9p9nOv+/pg87MOx/thn1roS5qgaTHe6nlW4I+4PkTjyr2Y642Wb3t9IOmoYkb318pcND3WYJgEx6xkerU6tNalJgyuJDD8vIjkcYcqX5Es7fR437Tew9RJSshSASlVTKzxB5B5UkEATikZLKv/NVzpCwmozElgd/RW+uPp11FQENpIYXUiQfUHFX9rfY/pxol6wFKLzTOksQLCIIPbbnAxXaj1+xiyNPZ4n0/pyIffMNYkBJHh1RefOdh8zxLeh1yrRrJVsfdsCQZgxuI8xg8V0nwGCo0oIYwOyKDMnkzJ5wpydFsxWpppli+mLkmTa0n9jBLfYbPceq9JXN5ddgSodPIxIB/XHmuZim2i3hfTYzEMFO3z4nHqopxYSsCBxFrY869sunLSZShYn4jvDHUJvEAidpESO5xPljauhf6PKurgmtVJEH3jE/NifyOF+rFu67lQ6rUCvrBIMj4lFrAXPcG/PayLKdGeqGgQReTxAYkGAYJMW3w+ElxtjGNvYvLzUZj2jjfUD9bYua04AjjY37k725/TFY6Axp1fd6fhnVO4IieDefz9MPeoZkqLECPX5T9PztiLLcpByxynKMIeSaqpYMNQsxIkBpJMxBkD88RVUMaSrCFhjOlR6zMfWbegwFR6vTU6mOqbiJjv8//AJjqt7Qe8BFgO3H0n9zhEr6oYvSO6k1X6HHTqlJE+JWPJMwPlPrv/jHXWOplKYZPgAYnSQFspiREsIk6f9o7DFc6dmApMGAZ2PO2+5w1NNqmlUggtpeWAIVlYEwSNW+8nDIJ2FlxwinRY6KuQpVx4RLEmAwj0uTvffvgDNdSEEMl5neVgkdricTdIpNTy9PUpVo8Q1hjrACm8nkffzx0XplWU3ni257AnuecLap0g4cUrQpr5ZTOkbra5iRBNp8+TG2NojMCHBiJk72+HVIvE7+YxqjktE0hDcE+KCeSYk7iBNoi04yYYJYll3ExN+YiJ3iw+WCbokzSUpFW9vMoRQpEAxrM7QCV8PzIHbthCmUDUqVMWqNqqAcPLaBcmAw92SODJ5sbvm8r72mabUydSsZB5kkQCZMTMxYg+uFVP2YUrLW000UGZCkAO1wB4iWYTwAYkm1mLKowp+BCg7s30XI+6bWyadIgqWVpaLsOCvMX38hi00qhIABsQR4tgwAERcAfX4vLAVGkBLpdSIIYci+/zN49PI1XXaxV7HvJ29e30xJkm5PYVJCyuSp8QJ3LyDYatP6ffE5WBHvFI3axHN/igyIFv8YLqEt4pgWkRu1jxG5M8xBwPUPwmCQVjxR5weYttz88ZdoFKxDl8p7utUd2EEwklQWUEbSdrn6fPA3Xeou6kMTpIuFg6RNrgXBPe/ywz6pkQyqxADKTExBkwU9LyPOO8ir9aptl6709l2iZBtuD6n7YsxfI9JeorBwbrxoZ5bqSFQAJgCPla/ynB+UzIXx1GkbhbRH7GKr0fNqlVWqLrQGSvft8sPepdVpZip7wUQpgWB8P0wc8Si7D9Dl9yXGSstvS6aZgAGsqBtl8t/lfCzq/s5maWrVramsMDJdPM+R9RhRk87R1LKkGbgeuPTuhdWy7akplmXTDBjMHYj0wCipD/Vpx+a/0/wByn9Ny6tSU7mIJYGZFvpjMGdY6O1OqVpFCm6ySCLm1hf1xmEOMk/8Av/B40tttChqZZQrhtBGssBsdu+phHeN/XAlT2aEwayNpCiUupg2AJsCwYi8C0TecMmyegiFB3tHh2NiBEiSTFsao66S+DwQNysgzvNja97bDgwcUQklopWDkpP6QtfL1suoCuA9iHRypMkQSrwpBvdTyZPGG/RPaGtlqrWg6295TWDxeYEQDfUDtza9f/ia+YYGmATSTZewJlipBknkRftczrLZ+LKQH+ISW1ajpGmmUVSCQCVGorGpd4OKKvRN0eh1P9RbiFRf91QsADyJsB8z+eKr7SdVzD1RUqlmSoCUbUoUKDFosd7rJ3viuZfOPS8agspbTTYyo2MhSw07EAhgZBHnO8nUZSiqxrAEjQrNpNohGEXIPbjkWxiikbZYKU+6sFAAmEVnJ1WBLN4InkeGxgjBXsNm2pdRC1EIqmQWYKAoKiCCN2b4dzMiMVHO+0CaF0UlLX1EiGi8qxEByLMH37ju9/wBPwlaoHeu4dSEpUoJUk3BmbLI2jgYxqlZvJPR7SubLE+HV88Uj23qH31MkaREf1DngGB2jc+eHeWz2kQ50+dhfnCHrWb/iH0l5RSCthBG7MCDBOmwvPi4nCJTTjRlUxJm84A2iQVWAQADubjTsd4McCdhgTp2VWnYQqj4QNpaGJsJsdv8AGGCU9bQZDTtpMkm5sRzePObbRNV6YrlSx4geETN7zIn5eWJ+SoJ9XZnTQV1LtqGpSdNqimVg+a+E9rE3FgepUJU0yCIYDVtHBB7b8z5d8HV8qR/y3MHeGi02B3JHw7Rv2gAfMV6tQwajEifiDRI4AJIN49QfOMcvsKMuLTT2Icp7PMXZfeBUgHtYmFgbyZ7YH/4arqmsVIBOzKQRzcie6n54fHNVNDhxIcLJtqYSCBq/7R9RbnEtHOFUVZgDYm1yADAn1u36XL3Po6Wdze2VrMdPzNJbpqtMowYiN5i/PqL9sb6d1BgsFyKlyAFuPPUBMQTziwGuWKbmwm8EmIsYFuAebcYj6lU1I60qFFfCQsL/ADDG1xcA+u28XA3lZyfNbZJQ6yUYixtDGwaQIve55keXa/b0nPia+rSABEQT6/EYiIHPbFbejmffkAQrDUpIFwY+/i274tFEaVUbtYAySSTM2tPhmD6bYGSUQ3kVVEPaoj1CaMkr4hwVJP8ATYm97bTiOoWhme0nSBBHJA8PIA2gXt8gzRkyVdmMgPBOx/p3N4F2i5vYRtrfC7LPhkErIFzIEGJB7Ha5sMKkt2IafRsVJbeRPJIC8mY2vJ28otgp4YtCO5MF1UgATN9UHcRvee8YGrVB7s2YDUBqexABkcmRsBIm21sAdIzrrVZwTo0nUuwsRBue8jyHfDIxXYD3+IeMsCGW4IEwBI3Aj4p1C20+m2IYgESJgjaBb5C4mfkPPHVfPlkCyTq30ta29u/aY3xtOmtTp3YT/T6xvxt6xGAl2C7qjdLM+BYCjnvEi47C4O/pjWYqqD4iV1ReBYie/efIXkcgjlwgJAHhUzqHMau25/fmUtAPDkDUkNLLMGIv2uTH7jEjbJk6fQJUMq1AwEVBAabEEX1QB3ncAThZ7V+zhzC1WXSWTxIR8RYKspE8gTtuB54mq5XVubieY8MGGtzeNuF7YLyNYe8YFyDOoXsSBMGeIHpvg4zlFpoyX2eQpUjnFo6fltaqR2vhH1Lp4XM1aY2V2Aj1Mf2w26RkaooF5gK3h7nuMell+UU0Xf2dnjhyNy6aJMvkizAcgz8sXroHQKlOGVbES1/3fC3o3QQFFWr8R2HYeeLx03PhYXgiPpiW7ZZ6r1cZLhDoDq9LpudTCTjMG0kiY2JnGsFxPKZUa2YAEg24kXjzxrJ5yT4v8YAqVtJ9f3OITVuCCBiFo9eCSjQX1npoQ+8pBlD/ABtT1GoZsV5ABsZt8MSAZFWXJ1VY0gGYss6VE+DfUwAbi99ji30s3su+qxHcYgPSnV/Cze7b4lBYBp3DFdLf+xjtGKsWfVSIfUYuHyXRWhlBZyGAmFhgVgJEEEb3N+AYxHmKZMe7bSQZiYgzMjzm+H9XpVNUO6kE6YUtY923HEwB2JOI8t0cO3jZTFxpmfyHpzh3ursRGPLSKt/+GqMwBWdTXbsZk24OPT/Y/JU6MREpsBEztqwkeoEBCLufXbFdyXWAtcliRxb7YBzeTa8DVjWPT8npXW8rVC6qmxaNSkExMLA3v9hhLlBUVG1OWDQiKBETp2GwFiLQJgcHBnVs+alJRSJdWjWpIBNxOkkWYb/X0wqymQaNK1Aug8Al5IABO+nf4ZjkWuUyaETQzhRSDwtRhPBiA4FMA6SWNx5GYxBS6xovJaDEnYuYJiBZQLc/hAkgnBFSRVKKodT4XsQF/wCmLAeZgW8sR0ciGqLe4EKAJEyQbcCZN+xJBkYVavYoFzOafQomQ1pi+8kliO/2sIABO8lVqVD4zqVJFM2BW43iJi1jOCM9QAjSDqMwDIgX4tBN77+dsSvlKRXxhVGwCSD3MRAgkd7843+pjfkGUHSsXYkhRuYBIMQCY4Ftye1x38Ms48MbckHYX7wbbm44MazmTTUzqSWSWBAhzJuJBEKALW/vjSO9WG946lRYEHSI4H5fXHKPkFd2ct0oBplwouQxGrVEX8I0Dyvv88F0lcUoLMPF4RYi4O45FhPfEVDqGoyXMlpMRc33EX3wfqIVmgAFTF/xDcQAbEQbwLHHSbKZ4pxVg3TsmwliNLe6IUHYMLb33Yc7zvfA+brtNOpU02EuILRLaQYAMmFBN++GMEoqggmdtIBMk2Uk3HPnE4gT3b1wA7a6fg0kD+mBpNrHSZ/PnBWA2qA8xXcvKggHSCtwDfsADpJsb8iDaxaZbWtMJveV1IDvEXg7DgRbabY1QcuCJJYGFDEAyLRBFzwQJ3+vVekzaQraWiwvKm/a0AEiJtPEQMtdsy7WzjqDNC0vdgqSDuCIBBmxm/y7C+NU00qXaJB2UREyADMkWi5NtrXwa2WOgQfFsYAkibT5gzacazdKnYBSCYCyARyOYJk/u2Bbs6LS6F606dRgwkeEyPGpAuI8gCRccfOcqIRAVwV5EWE3AuYJ3/8As4lTNAKvJvIUiCpuP+2+07yObYadRS2txogBJI2tDhRMwYE2m/mcFTYx39kVSo4UCwAk2B22NxabdjEEX2E9bqL67gPTYCSkNqgjTAB3Orb88R5ONNRWVndRwT4bjUSDZouLDjmcAoE917tx4VeGJ/CuwgbD+rf8II2wYOTi2Na0lYHhMSDuLmJggSAJbsDEm2F+aokKTqLG/oQBuL/L1bfDWlURZOrUGWCZ1Bp5EEiNRj5gbYipZzVSZx4p/C0WSWEkkS5JBEGwjznC6fTAck1SR5p1sxXY7Fob5kX+4+WLfkrjL0lHhCBj6k4V+0vQS9M1kTToM7jxKbmL3IJ23u2Oek9WKBdWypE84vT541RkXsujZ2CVPa2OxVMsewkYTNn1+PyAHzOCcvmtQgm5kYRRSP8ALZy28XxmK8ajm6iR+98ZgaZuhRWjwmbixxD/APkKYNriYPkcayPTXqswghTuf0GLPkPZmkqCSvhuRafnhUkui9TpCPX4lKiRz29Rh3TzLgwBxPnhkOmr4QqjQLY7pKvwkwymLD88LZrkpKmLUy7vBIlRMf1eV9xsR8x544bIU1JcDQW+KTf6REfPDitVFNRBv5/fC3q4V7BviuTzjbZLHDGMrQDV6h4YpgKB3Fz54pNWhpZ6m549cW7O0aekKzEgbxv9cVXNEuSKYhZtP54pxaMydj3odZ2psF8TkW5IuLgcn0v98M+j0k0zV1rVU6iGJh12JWI+H4iLmBuYgUvJK1NirWJjF1Lwqt4XdwNQYeJSPELwdQPa++NyJLsnn8uxlnk1MQFd1cB9SGbMdheCJ43/ADHb0XJAR4dRysHVeXIPwpBjf8Ig3wtp9abQVp+6XSpPhKEAKCT4dzc7KLNGwnBoztSpTgBBYTPhOnhu8KY3i9xcThDq+hElQJmn0ElpK7zYWAgkSbSxLX7nexxlDNKykcFZ1oZNpBk3gkcAAiBa+OMxRDaDUYMTJbxAyBpAMCNzNpvffBOWy9QhmgBWICgklFUHxEDkgTBn6YwyPZzkFBQnTAnZduJ1EgyCLfcXEiapXARAFQeRmQTtc3Iib3/FjnMZamIKs97ACSxMkg7gADsLfFqETjlh4RpBKg2Aa5k31KYPoPM2tONs59iBM0BUZHEGmT6mdr9oxZOkZ+lUET95+uK11qkFrq94ZQpB+K2x74P6T/D07kMT5H+2CklVo9TFJyhtFpq9BsHplt9UC94gGN48vLzOFGVyKK/vGOhzCkRciSFHkxn1kWiAQ56N7RktpRGC7gbkD8xiPrdSlXLECoDMtaIIg2JNjIGMrWmS5MG3XYJWqDQyTDsLXE6b2j8JP3PrhLnMxOlQzCREjYgxAOxIsfmMNsmtGq+nxtNzMn1ifhnmDBwzz/Q6FNVIcoALAQTb1/d8dGDXYMcL6bEWSzLldKOCLbiGQiAdJ3jUJgkxcGMdZXNmopVVXWPhkvcAEaXi+53ER+cmWcHUBU25YA/OBe+As/m2UyAN7OLSfU3Bxl7G/wB0fhnNVYqKICy9yRZR5AgEnmTNz88SvmdyQagMDxGIWD4YEbarXnw8coKnVS09+xwN/HOOx58sMSY1YIpbLVSzDOoVvd2t4T4o2UgRpJixB2gegHqZEFtTh0g+oMwJF/CYmIt3BFsI6GZ1uC3hB7d8dnOM6wBJXchjwbEDnG8GnYeP0sZfK3VjyguhwlmDDwMyggC0gTMRA4M/U4NpOw1Mig6wGDVAmkQbqF2sARKg/DvM4Q5t9Onl4EX5MyL9wSI2wbl6wqFUC/EJhbA2MSQJA1QCPvxgGR5ccYTlE1UYBnEhqh1FT8UWMzaA2542PphT0r2cNYwfCJAHnN8N8nRV8yKSUlUqpJi1yL8C1t4vbBtXL1jqprpFUFX1L2AsPlEnFeGPFX9iKKt1DpVSm/uFOuD4Y31A/CfTEeX6iylQwKwY9O+LcmZoaJKsSKesuPiV5IJkX3wmDs1JqRT3vvfHTZYLK53v674dSZuwmkDeCbmbbHzxmFS9LzCDSdakbjtjML9phc0WXpvUVUMoHiJNz5cYISshu4G0+uK6yhCNJsb4mq128JEWucQ0ehFlnfPEhQo42GIMlUIZjAJIvP6eeE9PqBWFFy1h64a5TJsupma4Gw2wFOw21xZzXy0FmN5G3bAHUTpTw8jDOrXWDG5wrzg1gDgXOMXZy2hE5LTI/wA4mouAhUgWwVqP4RGI/dEjxLud8HyM4AuR6WKlZWf4QZM89hiwV0PhKeDUSLBTcHmZlpsQb2i3GdMRFU+8lJ2I3Hn8t8QPlGMw0LM6d6gW4VjAOk23K8xPZkXZHlrlSOK1Fy0BksJLimwMDbUImLD0sfWX3ZY/yqgI0iJAg3kiCWIjxbW/SChm3WoRoDh4UkEBoYTqDAHSw8o8wLQQ9V6Y0q5ZqkI4YKJki9/lwJixJx01vwKa+ib3PgBhRpfwsdUAbmLCBNwJO47SQM11XW9UBtf8tSJFjDoLAmeYvtzEYY5wzK1ANG5DKTa4OnuBE7W33sM6JSlnCkKChWSTF/xTYk7Ceb+WE2r2Y68iLLZxmJa403MEA25mRB8z+WGS54sS1P3hE6rhJPeIiD4bTcgHtg/M9FV3RDLDSGdgdJB+EBiovbYEmSReYwLXyNOiIl/DDeIQZ+HUbDUxgXMCAAAQMHr6Aat6F+cpU6nvGJnSPCdhe/6zgHpmVP7PHljfW6xIp6WBDqJNptYyBttwANsM+kZ1VADAN6xgnpHpYWmtFu6HlFSnsFJG4gH1vhdXyxJcLU3EX3nm83wVkSanw2H/AETiHOZTQDLR3EROAtheWVnP1K2XQsrAgwPCLn54QN1h5Bki/fFh6xlXqr/KNp+E2keWKh1DIVEYAqV9SI874ox1LsCbcXocUOuTu0Dbz9fPBLdc1IVJkHj9YxWqWWAMM4HmL/fEteuoELsBE98E8cb0cskvJ3XreORzgjL5iLG3nzGFQ87HEwrr3v8AMDDFDQuWQN1lnCjwliNJ4Hrg7KdLNOTcSJmfXYc7HHHQaPvq0yJRCwkEyQLAAAz3iLxGH1TNqwKgMV1WhSPWA0HvwBvhWVtaQEfUyx2o/wDn8C/NBSJ3JUC2wvIJ7/iHyxJmaJDBxquFAjhoU6vmNUnvGOM7X5KCLqpAGn5xKn0N9tsDt1IsqqLBeB+5xmOPLRNKUpTtjXo6EVnf3hDuIERHIH2/LE+f9oHQI+jS9NvED+JWFvlufU4RUKk7PpkCTe2HVGpoC6yKoIU6iBItp+mKqo7yDVQc2o/hkNJtDCqR8JXt54u/sN0hMunuyjayJNUrYzwJwN7F+zq01NRtQbUQom0cHF3OblYYXGMczqJaOXEbA+cYzAtPPgWnbGYzkdR47nNHvHUEEKYEGbix+c4HquUYTfjBmX6O1JQ0gsTJLkCBuYXcknk9sEU1BgkgkGRGIeuizFPkq+jfS8vBDusdu/8AjBGY6uJ7A2AxPm3LgQLntgCrkPxQbYAf/JH7wsZG/wCmJ3zSKwUztfCbMMVNzp7Yz3oci9+Tjmgk0xl1LSNLTIO2N0XBAgkRgA1AGCkzGC9cPA24MjAhaoaUjcRe9y0QfrYDBdNKbMShQCmwWTYjzQ8DYGTcDg4XNSIpFi2kGwImQTyDhYMyVXSWYrJmoVktN5mCAb+WGxi/BDmjbtDg1wlQe73DeJysNc/CNr3/AMHfAFGmy1GJY/HewJEyCZN44PqL74Jy9VGA1BCxEa4vINyRtOzXmDNsSZimGYNqGlgWljpRVBEkmARtJxt+GItJ7JswiSAXq++Ea1llXTvMXXbbxHyxFVy9CkSGUudWtmeQQIugtIBj4diTOAzmwoGpqY0EgsrM4cEyApIki5+/fHS1qbFy8HUQdXiYjzCr9L8jAye6SA8hNHrtNkIjxDYLJPz0z6b2m2O0qtVeGfSlyfCDAmw2uvqLxPbAVLLoWIoojF4JJV51QPhsZEna4++C69IqIIgNTAOpbQSODuQRsMa1x0jZaoSdU6ZT1MQVVZOkpEEDYkCwkHiPrOFWV6goIkYdZyr/ACHT3Yv+MCwG3LHSxtIGKQ9Yq1hbscOjHmVY8nFHpfRfaEadKL94Hz5wt9os04YFi3kI8Pywh6T18Utx9Dgnq3tUtSnp0iOAP1P9sD7bsdzitgeY6i/9RA7b4X1s4SJMxgWrnJ4ifpiOtWtv6DFMcYmWY7NXvjZcH02wEXxPksjUqsFQST9PMzh3FLZP7jJqr2twMayeXeqwVVJPl+uLF0/2IbXFVxY3Vb2HnwCLzix9N6XTy8qzggR8O0E34kkcb84mn6iMdIxu2b6H00UKQAADfiMtLkgTO2lR2jg43Vyh0ljJdQI0rO03Or4he++wxpKusHVpB7zG552Enzx3k84BZiNE/FE303IPMX/ziTk5fJA99CX2ozDgFQ2lWMWEEmZ0sSoLXB2thIMxpAPPOLJ7QUlag6s+o04MgbS0gkXi14xTajkcSZv6/wCd8XYfxOeg9qxsPO48sdjOOCqAk20xF4O9/uMB/HtII3HPy74Hao1Nrz3BGHUY2er+xvtDrpAEkFODuRMX88XCjmtUkHjHhuT6mwIZYBka/NZnbucetdH6ojUg9gCL4nnoOIJnevLrMEiLH1xmDKPQS8uBZiSMZjODCtHnyVIXWwE07sBxe0XIIwWHmG4YWxrGYnrQ3G/k0NMlmJNuBg/OOAPlfGYzCvJQyr5xdbEjYHY4XZ7KFPEDjMZhiMbBKCBzIYkzscNqOX0kE4zGY6ao6LbLFQqrUyzhp0r239MLstl6qOoyySyz4SwgDmZgH74zGYy6QrJ5GmXyzMzfxECpAmNxxuLHyxHmqpQ+7EETckXEgzHH2xmMwkhnqVANYF2KoBpAHiIGombgzxiSn0Q0iGsQ8grqaYIJP4QBbzN4vjMZhqdaRvJrQ+XOZejoRFNxYxteTz64zM1feoQS2kGwkwRJvx4uL27YzGYBuzugE1KYBLqSAIsTM2ERYYr3VPZik51L4Sdl3GwkT8x6Y3jMFBuPQUG2yp9V9n2pwwMqfthZTyjMwUbnGYzF8Mj42HOKTN5phZV+Ec8nzOBsZjMUR6Fy7H/sp7PjMVJf4B57mdjzHpj085WmlHSBpCxp0QPKDsCJ38jjMZjzc85cma/xB1pKisVFwFX5QO/NyMCZrJVFmQAWcLFjtLGDawA53nGYzCaBUnQvy9MsxQCYJ8Ja2xk8X+WCUzq0qrMoldOhQdxtc29YjvjMZjsbNi90C9NqDU1IojBxBBm8GfzGKv1bo+l3RTOkgD0N19Y+GcZjMVY5NGtaBqdXxBQbxH3wcMn72xtF57DnGYzFb0jl2L83C1PB8PIPIw7yHtHWpoEQAqDBncX++MxmBkjkz2Tp/XkNNb8Dg9sZjMZjDj//2Q==">
            <a:extLst>
              <a:ext uri="{FF2B5EF4-FFF2-40B4-BE49-F238E27FC236}">
                <a16:creationId xmlns:a16="http://schemas.microsoft.com/office/drawing/2014/main" xmlns="" id="{4E896D99-3055-43FD-B6EB-E374A898C557}"/>
              </a:ext>
            </a:extLst>
          </p:cNvPr>
          <p:cNvSpPr>
            <a:spLocks noChangeAspect="1" noChangeArrowheads="1"/>
          </p:cNvSpPr>
          <p:nvPr/>
        </p:nvSpPr>
        <p:spPr bwMode="auto">
          <a:xfrm>
            <a:off x="2162175" y="2444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Times New Roman" panose="02020603050405020304" pitchFamily="18" charset="0"/>
            </a:endParaRPr>
          </a:p>
        </p:txBody>
      </p:sp>
      <p:pic>
        <p:nvPicPr>
          <p:cNvPr id="36873" name="Picture 10" descr="http://business.vnmic.com/uploads/news/2013_03/nuoi-ga-tha-vuon.jpg">
            <a:extLst>
              <a:ext uri="{FF2B5EF4-FFF2-40B4-BE49-F238E27FC236}">
                <a16:creationId xmlns:a16="http://schemas.microsoft.com/office/drawing/2014/main" xmlns="" id="{3450CBC3-566D-4185-844A-BD39BFF2C4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6" name="Picture 18" descr="http://images.danviet.vn/Systems/2011/07/23/1756nuoingan.jpg">
            <a:extLst>
              <a:ext uri="{FF2B5EF4-FFF2-40B4-BE49-F238E27FC236}">
                <a16:creationId xmlns:a16="http://schemas.microsoft.com/office/drawing/2014/main" xmlns="" id="{A07CF1D9-54F2-4841-BAEC-4DBFC986E3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199" y="3429000"/>
            <a:ext cx="6019799"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8" name="Picture 16" descr="http://aptrungga.com/uploads/news/2013_07/vitxiem.jpg">
            <a:extLst>
              <a:ext uri="{FF2B5EF4-FFF2-40B4-BE49-F238E27FC236}">
                <a16:creationId xmlns:a16="http://schemas.microsoft.com/office/drawing/2014/main" xmlns="" id="{FAA56F80-DC1C-46CB-88C7-4803761DFE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0"/>
            <a:ext cx="6019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9" name="Text Box 15">
            <a:extLst>
              <a:ext uri="{FF2B5EF4-FFF2-40B4-BE49-F238E27FC236}">
                <a16:creationId xmlns:a16="http://schemas.microsoft.com/office/drawing/2014/main" xmlns="" id="{C40EA776-5C46-43B3-B1C4-996FACFF70D8}"/>
              </a:ext>
            </a:extLst>
          </p:cNvPr>
          <p:cNvSpPr txBox="1">
            <a:spLocks noChangeArrowheads="1"/>
          </p:cNvSpPr>
          <p:nvPr/>
        </p:nvSpPr>
        <p:spPr bwMode="auto">
          <a:xfrm>
            <a:off x="4495800" y="1752600"/>
            <a:ext cx="7620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rPr>
              <a:t>GÀ</a:t>
            </a:r>
          </a:p>
        </p:txBody>
      </p:sp>
      <p:sp>
        <p:nvSpPr>
          <p:cNvPr id="36880" name="Text Box 16">
            <a:extLst>
              <a:ext uri="{FF2B5EF4-FFF2-40B4-BE49-F238E27FC236}">
                <a16:creationId xmlns:a16="http://schemas.microsoft.com/office/drawing/2014/main" xmlns="" id="{382543B7-4BE8-4642-B952-E030A209ED6A}"/>
              </a:ext>
            </a:extLst>
          </p:cNvPr>
          <p:cNvSpPr txBox="1">
            <a:spLocks noChangeArrowheads="1"/>
          </p:cNvSpPr>
          <p:nvPr/>
        </p:nvSpPr>
        <p:spPr bwMode="auto">
          <a:xfrm>
            <a:off x="7315199" y="1752600"/>
            <a:ext cx="2772229"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rPr>
              <a:t>NGAN ( vịt xiêm )</a:t>
            </a:r>
          </a:p>
        </p:txBody>
      </p:sp>
      <p:sp>
        <p:nvSpPr>
          <p:cNvPr id="36881" name="Text Box 17">
            <a:extLst>
              <a:ext uri="{FF2B5EF4-FFF2-40B4-BE49-F238E27FC236}">
                <a16:creationId xmlns:a16="http://schemas.microsoft.com/office/drawing/2014/main" xmlns="" id="{96CFBD7D-44A7-48D3-846E-666A16217D2C}"/>
              </a:ext>
            </a:extLst>
          </p:cNvPr>
          <p:cNvSpPr txBox="1">
            <a:spLocks noChangeArrowheads="1"/>
          </p:cNvSpPr>
          <p:nvPr/>
        </p:nvSpPr>
        <p:spPr bwMode="auto">
          <a:xfrm>
            <a:off x="7620000" y="4038600"/>
            <a:ext cx="7620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rPr>
              <a:t>VỊT</a:t>
            </a:r>
          </a:p>
        </p:txBody>
      </p:sp>
      <p:pic>
        <p:nvPicPr>
          <p:cNvPr id="48146" name="Picture 18" descr="ngong">
            <a:extLst>
              <a:ext uri="{FF2B5EF4-FFF2-40B4-BE49-F238E27FC236}">
                <a16:creationId xmlns:a16="http://schemas.microsoft.com/office/drawing/2014/main" xmlns="" id="{3C2946E1-69D9-4578-870B-8514A78425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54400"/>
            <a:ext cx="609600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7" name="Text Box 19">
            <a:extLst>
              <a:ext uri="{FF2B5EF4-FFF2-40B4-BE49-F238E27FC236}">
                <a16:creationId xmlns:a16="http://schemas.microsoft.com/office/drawing/2014/main" xmlns="" id="{D1997855-3D90-4469-9DDE-459D49FA341B}"/>
              </a:ext>
            </a:extLst>
          </p:cNvPr>
          <p:cNvSpPr txBox="1">
            <a:spLocks noChangeArrowheads="1"/>
          </p:cNvSpPr>
          <p:nvPr/>
        </p:nvSpPr>
        <p:spPr bwMode="auto">
          <a:xfrm>
            <a:off x="4343400" y="3962400"/>
            <a:ext cx="13716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a:solidFill>
                  <a:srgbClr val="FF0000"/>
                </a:solidFill>
                <a:latin typeface="Times New Roman" panose="02020603050405020304" pitchFamily="18" charset="0"/>
              </a:rPr>
              <a:t>NGỖNG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6873"/>
                                        </p:tgtEl>
                                        <p:attrNameLst>
                                          <p:attrName>style.visibility</p:attrName>
                                        </p:attrNameLst>
                                      </p:cBhvr>
                                      <p:to>
                                        <p:strVal val="visible"/>
                                      </p:to>
                                    </p:set>
                                    <p:animEffect transition="in" filter="box(in)">
                                      <p:cBhvr>
                                        <p:cTn id="7" dur="2000"/>
                                        <p:tgtEl>
                                          <p:spTgt spid="3687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6878"/>
                                        </p:tgtEl>
                                        <p:attrNameLst>
                                          <p:attrName>style.visibility</p:attrName>
                                        </p:attrNameLst>
                                      </p:cBhvr>
                                      <p:to>
                                        <p:strVal val="visible"/>
                                      </p:to>
                                    </p:set>
                                    <p:animEffect transition="in" filter="box(in)">
                                      <p:cBhvr>
                                        <p:cTn id="12" dur="2000"/>
                                        <p:tgtEl>
                                          <p:spTgt spid="3687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8146"/>
                                        </p:tgtEl>
                                        <p:attrNameLst>
                                          <p:attrName>style.visibility</p:attrName>
                                        </p:attrNameLst>
                                      </p:cBhvr>
                                      <p:to>
                                        <p:strVal val="visible"/>
                                      </p:to>
                                    </p:set>
                                    <p:animEffect transition="in" filter="box(in)">
                                      <p:cBhvr>
                                        <p:cTn id="17" dur="2000"/>
                                        <p:tgtEl>
                                          <p:spTgt spid="4814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6876"/>
                                        </p:tgtEl>
                                        <p:attrNameLst>
                                          <p:attrName>style.visibility</p:attrName>
                                        </p:attrNameLst>
                                      </p:cBhvr>
                                      <p:to>
                                        <p:strVal val="visible"/>
                                      </p:to>
                                    </p:set>
                                    <p:animEffect transition="in" filter="box(in)">
                                      <p:cBhvr>
                                        <p:cTn id="22" dur="2000"/>
                                        <p:tgtEl>
                                          <p:spTgt spid="3687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6879"/>
                                        </p:tgtEl>
                                        <p:attrNameLst>
                                          <p:attrName>style.visibility</p:attrName>
                                        </p:attrNameLst>
                                      </p:cBhvr>
                                      <p:to>
                                        <p:strVal val="visible"/>
                                      </p:to>
                                    </p:set>
                                    <p:animEffect transition="in" filter="box(in)">
                                      <p:cBhvr>
                                        <p:cTn id="27" dur="2000"/>
                                        <p:tgtEl>
                                          <p:spTgt spid="36879"/>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6880"/>
                                        </p:tgtEl>
                                        <p:attrNameLst>
                                          <p:attrName>style.visibility</p:attrName>
                                        </p:attrNameLst>
                                      </p:cBhvr>
                                      <p:to>
                                        <p:strVal val="visible"/>
                                      </p:to>
                                    </p:set>
                                    <p:animEffect transition="in" filter="box(in)">
                                      <p:cBhvr>
                                        <p:cTn id="32" dur="2000"/>
                                        <p:tgtEl>
                                          <p:spTgt spid="36880"/>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48147"/>
                                        </p:tgtEl>
                                        <p:attrNameLst>
                                          <p:attrName>style.visibility</p:attrName>
                                        </p:attrNameLst>
                                      </p:cBhvr>
                                      <p:to>
                                        <p:strVal val="visible"/>
                                      </p:to>
                                    </p:set>
                                    <p:animEffect transition="in" filter="box(in)">
                                      <p:cBhvr>
                                        <p:cTn id="37" dur="2000"/>
                                        <p:tgtEl>
                                          <p:spTgt spid="48147"/>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36881"/>
                                        </p:tgtEl>
                                        <p:attrNameLst>
                                          <p:attrName>style.visibility</p:attrName>
                                        </p:attrNameLst>
                                      </p:cBhvr>
                                      <p:to>
                                        <p:strVal val="visible"/>
                                      </p:to>
                                    </p:set>
                                    <p:animEffect transition="in" filter="box(in)">
                                      <p:cBhvr>
                                        <p:cTn id="42" dur="2000"/>
                                        <p:tgtEl>
                                          <p:spTgt spid="368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9" grpId="0" animBg="1"/>
      <p:bldP spid="36880" grpId="0" animBg="1"/>
      <p:bldP spid="36881" grpId="0" animBg="1"/>
      <p:bldP spid="4814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19-1">
            <a:extLst>
              <a:ext uri="{FF2B5EF4-FFF2-40B4-BE49-F238E27FC236}">
                <a16:creationId xmlns:a16="http://schemas.microsoft.com/office/drawing/2014/main" xmlns="" id="{FAA9D41A-F19C-49FF-99A3-AA7C50DD53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086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9" name="Text Box 5">
            <a:extLst>
              <a:ext uri="{FF2B5EF4-FFF2-40B4-BE49-F238E27FC236}">
                <a16:creationId xmlns:a16="http://schemas.microsoft.com/office/drawing/2014/main" xmlns="" id="{D637ADD6-0F76-4363-9B54-B0A3E67A90B2}"/>
              </a:ext>
            </a:extLst>
          </p:cNvPr>
          <p:cNvSpPr txBox="1">
            <a:spLocks noChangeArrowheads="1"/>
          </p:cNvSpPr>
          <p:nvPr/>
        </p:nvSpPr>
        <p:spPr bwMode="auto">
          <a:xfrm>
            <a:off x="7162800" y="4648200"/>
            <a:ext cx="4826000" cy="1754326"/>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3600" b="1" i="1">
                <a:solidFill>
                  <a:srgbClr val="FF0000"/>
                </a:solidFill>
                <a:latin typeface="Times New Roman" panose="02020603050405020304" pitchFamily="18" charset="0"/>
                <a:cs typeface="Times New Roman" panose="02020603050405020304" pitchFamily="18" charset="0"/>
              </a:rPr>
              <a:t>Vì sao lợn được nuôi nhiều nhất ở vùng đồng bằng sông Hồng.</a:t>
            </a:r>
            <a:endParaRPr lang="en-US" altLang="en-US" sz="3600">
              <a:solidFill>
                <a:srgbClr val="FF0000"/>
              </a:solidFill>
              <a:latin typeface="Times New Roman" panose="02020603050405020304" pitchFamily="18" charset="0"/>
              <a:cs typeface="Times New Roman" panose="02020603050405020304" pitchFamily="18" charset="0"/>
            </a:endParaRPr>
          </a:p>
        </p:txBody>
      </p:sp>
      <p:pic>
        <p:nvPicPr>
          <p:cNvPr id="88070" name="Picture 15" descr="l%E1%BB%A3n1(1)">
            <a:extLst>
              <a:ext uri="{FF2B5EF4-FFF2-40B4-BE49-F238E27FC236}">
                <a16:creationId xmlns:a16="http://schemas.microsoft.com/office/drawing/2014/main" xmlns="" id="{D6EE8A7B-1B3B-4A5D-BABF-174769B61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0"/>
            <a:ext cx="5181600" cy="4354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1" name="Line 16">
            <a:extLst>
              <a:ext uri="{FF2B5EF4-FFF2-40B4-BE49-F238E27FC236}">
                <a16:creationId xmlns:a16="http://schemas.microsoft.com/office/drawing/2014/main" xmlns="" id="{08A328A1-13E2-45B4-8FA5-FA8922AB35FE}"/>
              </a:ext>
            </a:extLst>
          </p:cNvPr>
          <p:cNvSpPr>
            <a:spLocks noChangeShapeType="1"/>
          </p:cNvSpPr>
          <p:nvPr/>
        </p:nvSpPr>
        <p:spPr bwMode="auto">
          <a:xfrm flipH="1">
            <a:off x="3075214" y="2119085"/>
            <a:ext cx="3858986" cy="3566885"/>
          </a:xfrm>
          <a:prstGeom prst="line">
            <a:avLst/>
          </a:prstGeom>
          <a:noFill/>
          <a:ln w="508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8072" name="Line 16">
            <a:extLst>
              <a:ext uri="{FF2B5EF4-FFF2-40B4-BE49-F238E27FC236}">
                <a16:creationId xmlns:a16="http://schemas.microsoft.com/office/drawing/2014/main" xmlns="" id="{93493CE4-1A28-4AF5-8B51-FAFC2DA1200D}"/>
              </a:ext>
            </a:extLst>
          </p:cNvPr>
          <p:cNvSpPr>
            <a:spLocks noChangeShapeType="1"/>
          </p:cNvSpPr>
          <p:nvPr/>
        </p:nvSpPr>
        <p:spPr bwMode="auto">
          <a:xfrm flipH="1" flipV="1">
            <a:off x="3556000" y="1277257"/>
            <a:ext cx="3378200" cy="322943"/>
          </a:xfrm>
          <a:prstGeom prst="line">
            <a:avLst/>
          </a:prstGeom>
          <a:noFill/>
          <a:ln w="508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box(in)">
                                      <p:cBhvr>
                                        <p:cTn id="7" dur="2000"/>
                                        <p:tgtEl>
                                          <p:spTgt spid="4710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88070"/>
                                        </p:tgtEl>
                                        <p:attrNameLst>
                                          <p:attrName>style.visibility</p:attrName>
                                        </p:attrNameLst>
                                      </p:cBhvr>
                                      <p:to>
                                        <p:strVal val="visible"/>
                                      </p:to>
                                    </p:set>
                                    <p:animEffect transition="in" filter="box(in)">
                                      <p:cBhvr>
                                        <p:cTn id="12" dur="2000"/>
                                        <p:tgtEl>
                                          <p:spTgt spid="8807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8072"/>
                                        </p:tgtEl>
                                        <p:attrNameLst>
                                          <p:attrName>style.visibility</p:attrName>
                                        </p:attrNameLst>
                                      </p:cBhvr>
                                      <p:to>
                                        <p:strVal val="visible"/>
                                      </p:to>
                                    </p:set>
                                    <p:animEffect transition="in" filter="box(in)">
                                      <p:cBhvr>
                                        <p:cTn id="17" dur="2000"/>
                                        <p:tgtEl>
                                          <p:spTgt spid="8807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8071"/>
                                        </p:tgtEl>
                                        <p:attrNameLst>
                                          <p:attrName>style.visibility</p:attrName>
                                        </p:attrNameLst>
                                      </p:cBhvr>
                                      <p:to>
                                        <p:strVal val="visible"/>
                                      </p:to>
                                    </p:set>
                                    <p:animEffect transition="in" filter="box(in)">
                                      <p:cBhvr>
                                        <p:cTn id="22" dur="2000"/>
                                        <p:tgtEl>
                                          <p:spTgt spid="88071"/>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88069"/>
                                        </p:tgtEl>
                                        <p:attrNameLst>
                                          <p:attrName>style.visibility</p:attrName>
                                        </p:attrNameLst>
                                      </p:cBhvr>
                                      <p:to>
                                        <p:strVal val="visible"/>
                                      </p:to>
                                    </p:set>
                                    <p:animEffect transition="in" filter="box(in)">
                                      <p:cBhvr>
                                        <p:cTn id="27" dur="2000"/>
                                        <p:tgtEl>
                                          <p:spTgt spid="88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9" grpId="0" animBg="1"/>
      <p:bldP spid="88071" grpId="0" animBg="1"/>
      <p:bldP spid="8807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19-1">
            <a:extLst>
              <a:ext uri="{FF2B5EF4-FFF2-40B4-BE49-F238E27FC236}">
                <a16:creationId xmlns:a16="http://schemas.microsoft.com/office/drawing/2014/main" xmlns="" id="{EAB2AD82-FB99-4825-9AD7-4DE8B8D97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971"/>
            <a:ext cx="7086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2" name="Picture 14" descr="6-%20Tha%20trau%20phien">
            <a:extLst>
              <a:ext uri="{FF2B5EF4-FFF2-40B4-BE49-F238E27FC236}">
                <a16:creationId xmlns:a16="http://schemas.microsoft.com/office/drawing/2014/main" xmlns="" id="{AD644FEA-E2B6-44DD-A2C4-3E77ED331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0"/>
            <a:ext cx="5181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6" descr="http://images.baoninhthuan.com.vn/CMSImage/Resources/Uploaded/sonngoc/Bo%20Phuoc%20Ha%201.jpg">
            <a:extLst>
              <a:ext uri="{FF2B5EF4-FFF2-40B4-BE49-F238E27FC236}">
                <a16:creationId xmlns:a16="http://schemas.microsoft.com/office/drawing/2014/main" xmlns="" id="{F5B3396A-FBA6-488D-A48E-A06A4301DA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6683" y="4105186"/>
            <a:ext cx="5181599"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3" name="Line 15">
            <a:extLst>
              <a:ext uri="{FF2B5EF4-FFF2-40B4-BE49-F238E27FC236}">
                <a16:creationId xmlns:a16="http://schemas.microsoft.com/office/drawing/2014/main" xmlns="" id="{37458E2B-16CB-4D94-B7AB-5C19308F896B}"/>
              </a:ext>
            </a:extLst>
          </p:cNvPr>
          <p:cNvSpPr>
            <a:spLocks noChangeShapeType="1"/>
          </p:cNvSpPr>
          <p:nvPr/>
        </p:nvSpPr>
        <p:spPr bwMode="auto">
          <a:xfrm flipH="1" flipV="1">
            <a:off x="2931886" y="783771"/>
            <a:ext cx="4154714" cy="283029"/>
          </a:xfrm>
          <a:prstGeom prst="line">
            <a:avLst/>
          </a:prstGeom>
          <a:noFill/>
          <a:ln w="50800">
            <a:solidFill>
              <a:srgbClr val="3366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7665" name="Line 17">
            <a:extLst>
              <a:ext uri="{FF2B5EF4-FFF2-40B4-BE49-F238E27FC236}">
                <a16:creationId xmlns:a16="http://schemas.microsoft.com/office/drawing/2014/main" xmlns="" id="{AACB0C27-71A4-42C3-85AA-0DECDCA6B99A}"/>
              </a:ext>
            </a:extLst>
          </p:cNvPr>
          <p:cNvSpPr>
            <a:spLocks noChangeShapeType="1"/>
          </p:cNvSpPr>
          <p:nvPr/>
        </p:nvSpPr>
        <p:spPr bwMode="auto">
          <a:xfrm flipH="1" flipV="1">
            <a:off x="6096000" y="3871686"/>
            <a:ext cx="914398" cy="1005114"/>
          </a:xfrm>
          <a:prstGeom prst="line">
            <a:avLst/>
          </a:prstGeom>
          <a:noFill/>
          <a:ln w="508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1999" name="Text Box 15">
            <a:extLst>
              <a:ext uri="{FF2B5EF4-FFF2-40B4-BE49-F238E27FC236}">
                <a16:creationId xmlns:a16="http://schemas.microsoft.com/office/drawing/2014/main" xmlns="" id="{B04B8F23-7308-4C90-8A9A-CE66CC67D347}"/>
              </a:ext>
            </a:extLst>
          </p:cNvPr>
          <p:cNvSpPr txBox="1">
            <a:spLocks noChangeArrowheads="1"/>
          </p:cNvSpPr>
          <p:nvPr/>
        </p:nvSpPr>
        <p:spPr bwMode="auto">
          <a:xfrm>
            <a:off x="7048499" y="2667000"/>
            <a:ext cx="5105398" cy="1200329"/>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400" b="1" i="1">
                <a:solidFill>
                  <a:srgbClr val="FF0000"/>
                </a:solidFill>
                <a:latin typeface="Times New Roman" panose="02020603050405020304" pitchFamily="18" charset="0"/>
                <a:cs typeface="Times New Roman" panose="02020603050405020304" pitchFamily="18" charset="0"/>
              </a:rPr>
              <a:t>Hãy xác định các vùng nuôi nhiều trâu, bò nhất ở nước ta và giải thích nguyên nhân.</a:t>
            </a:r>
          </a:p>
        </p:txBody>
      </p:sp>
      <p:sp>
        <p:nvSpPr>
          <p:cNvPr id="2" name="Line 17">
            <a:extLst>
              <a:ext uri="{FF2B5EF4-FFF2-40B4-BE49-F238E27FC236}">
                <a16:creationId xmlns:a16="http://schemas.microsoft.com/office/drawing/2014/main" xmlns="" id="{6B7EA837-C77B-4135-8F3C-591276B5C714}"/>
              </a:ext>
            </a:extLst>
          </p:cNvPr>
          <p:cNvSpPr>
            <a:spLocks noChangeShapeType="1"/>
          </p:cNvSpPr>
          <p:nvPr/>
        </p:nvSpPr>
        <p:spPr bwMode="auto">
          <a:xfrm flipH="1" flipV="1">
            <a:off x="3962401" y="2733586"/>
            <a:ext cx="3047997" cy="2143214"/>
          </a:xfrm>
          <a:prstGeom prst="line">
            <a:avLst/>
          </a:prstGeom>
          <a:noFill/>
          <a:ln w="5080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box(in)">
                                      <p:cBhvr>
                                        <p:cTn id="7" dur="2000"/>
                                        <p:tgtEl>
                                          <p:spTgt spid="4301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7662"/>
                                        </p:tgtEl>
                                        <p:attrNameLst>
                                          <p:attrName>style.visibility</p:attrName>
                                        </p:attrNameLst>
                                      </p:cBhvr>
                                      <p:to>
                                        <p:strVal val="visible"/>
                                      </p:to>
                                    </p:set>
                                    <p:animEffect transition="in" filter="box(in)">
                                      <p:cBhvr>
                                        <p:cTn id="12" dur="2000"/>
                                        <p:tgtEl>
                                          <p:spTgt spid="2766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7655"/>
                                        </p:tgtEl>
                                        <p:attrNameLst>
                                          <p:attrName>style.visibility</p:attrName>
                                        </p:attrNameLst>
                                      </p:cBhvr>
                                      <p:to>
                                        <p:strVal val="visible"/>
                                      </p:to>
                                    </p:set>
                                    <p:animEffect transition="in" filter="box(in)">
                                      <p:cBhvr>
                                        <p:cTn id="17" dur="2000"/>
                                        <p:tgtEl>
                                          <p:spTgt spid="2765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7663"/>
                                        </p:tgtEl>
                                        <p:attrNameLst>
                                          <p:attrName>style.visibility</p:attrName>
                                        </p:attrNameLst>
                                      </p:cBhvr>
                                      <p:to>
                                        <p:strVal val="visible"/>
                                      </p:to>
                                    </p:set>
                                    <p:animEffect transition="in" filter="box(in)">
                                      <p:cBhvr>
                                        <p:cTn id="22" dur="2000"/>
                                        <p:tgtEl>
                                          <p:spTgt spid="2766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ox(in)">
                                      <p:cBhvr>
                                        <p:cTn id="27" dur="2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7665"/>
                                        </p:tgtEl>
                                        <p:attrNameLst>
                                          <p:attrName>style.visibility</p:attrName>
                                        </p:attrNameLst>
                                      </p:cBhvr>
                                      <p:to>
                                        <p:strVal val="visible"/>
                                      </p:to>
                                    </p:set>
                                    <p:animEffect transition="in" filter="box(in)">
                                      <p:cBhvr>
                                        <p:cTn id="32" dur="2000"/>
                                        <p:tgtEl>
                                          <p:spTgt spid="27665"/>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41999"/>
                                        </p:tgtEl>
                                        <p:attrNameLst>
                                          <p:attrName>style.visibility</p:attrName>
                                        </p:attrNameLst>
                                      </p:cBhvr>
                                      <p:to>
                                        <p:strVal val="visible"/>
                                      </p:to>
                                    </p:set>
                                    <p:animEffect transition="in" filter="box(in)">
                                      <p:cBhvr>
                                        <p:cTn id="37" dur="2000"/>
                                        <p:tgtEl>
                                          <p:spTgt spid="419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3" grpId="0" animBg="1"/>
      <p:bldP spid="27665" grpId="0" animBg="1"/>
      <p:bldP spid="41999" grpId="0" animBg="1"/>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C9F62C78-1394-4773-A6BF-D457AF072A34}"/>
              </a:ext>
            </a:extLst>
          </p:cNvPr>
          <p:cNvSpPr/>
          <p:nvPr/>
        </p:nvSpPr>
        <p:spPr>
          <a:xfrm>
            <a:off x="1117600" y="174171"/>
            <a:ext cx="9144000" cy="69668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a:latin typeface="Times New Roman" panose="02020603050405020304" pitchFamily="18" charset="0"/>
                <a:cs typeface="Times New Roman" panose="02020603050405020304" pitchFamily="18" charset="0"/>
              </a:rPr>
              <a:t>Chọn câu đúng nhất</a:t>
            </a:r>
          </a:p>
        </p:txBody>
      </p:sp>
      <p:sp>
        <p:nvSpPr>
          <p:cNvPr id="3" name="Rectangle 2">
            <a:extLst>
              <a:ext uri="{FF2B5EF4-FFF2-40B4-BE49-F238E27FC236}">
                <a16:creationId xmlns:a16="http://schemas.microsoft.com/office/drawing/2014/main" xmlns="" id="{C69A6ABC-111B-4438-8F35-4BC81B9E88FE}"/>
              </a:ext>
            </a:extLst>
          </p:cNvPr>
          <p:cNvSpPr/>
          <p:nvPr/>
        </p:nvSpPr>
        <p:spPr>
          <a:xfrm>
            <a:off x="159656" y="1088571"/>
            <a:ext cx="11698515" cy="26416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07000"/>
              </a:lnSpc>
              <a:spcAft>
                <a:spcPts val="800"/>
              </a:spcAft>
            </a:pPr>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 1:</a:t>
            </a:r>
            <a:r>
              <a:rPr lang="en-US" sz="2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Đây là một trong những tác động của việc đẩy mạnh trồng cây công nghiệp:</a:t>
            </a:r>
            <a:endParaRPr lang="en-US" sz="2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A. Diện tích trồng lúa bị thu hẹp.                       </a:t>
            </a:r>
          </a:p>
          <a:p>
            <a:pPr>
              <a:lnSpc>
                <a:spcPct val="107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B. Công nghiệp chế biến sẽ trở thành ngành trọng điểm.</a:t>
            </a:r>
          </a:p>
          <a:p>
            <a:pPr>
              <a:lnSpc>
                <a:spcPct val="107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 Phá thế độc canh trong nông nghiệp.             </a:t>
            </a:r>
          </a:p>
          <a:p>
            <a:pPr>
              <a:lnSpc>
                <a:spcPct val="107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D. Diện tích rừng bị thu hẹp.</a:t>
            </a:r>
          </a:p>
        </p:txBody>
      </p:sp>
      <p:sp>
        <p:nvSpPr>
          <p:cNvPr id="4" name="Rectangle 3">
            <a:extLst>
              <a:ext uri="{FF2B5EF4-FFF2-40B4-BE49-F238E27FC236}">
                <a16:creationId xmlns:a16="http://schemas.microsoft.com/office/drawing/2014/main" xmlns="" id="{CDA4EEB0-F84C-45CA-B2E0-7E8F73A315CC}"/>
              </a:ext>
            </a:extLst>
          </p:cNvPr>
          <p:cNvSpPr/>
          <p:nvPr/>
        </p:nvSpPr>
        <p:spPr>
          <a:xfrm>
            <a:off x="159656" y="4180113"/>
            <a:ext cx="11872688" cy="25037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07000"/>
              </a:lnSpc>
              <a:spcAft>
                <a:spcPts val="800"/>
              </a:spcAft>
            </a:pPr>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 2:</a:t>
            </a:r>
            <a:r>
              <a:rPr lang="en-US" sz="2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Hiện nay trong lĩnh vực nông nghiệp, nhà nước đang khuyến khích:</a:t>
            </a:r>
            <a:endParaRPr lang="en-US" sz="2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A. Phát triển một nền nông nghiệp hướng ra xuất khẩu.</a:t>
            </a:r>
          </a:p>
          <a:p>
            <a:pPr>
              <a:lnSpc>
                <a:spcPct val="107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B. Khai hoang, chuyển đất lâm nghiệp sang đất nông nghiệp.</a:t>
            </a:r>
          </a:p>
          <a:p>
            <a:pPr>
              <a:lnSpc>
                <a:spcPct val="107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C. Đưa nông dân vào làm ăn trong các hợp tác xã nông nghiệp.</a:t>
            </a:r>
          </a:p>
          <a:p>
            <a:pPr>
              <a:lnSpc>
                <a:spcPct val="107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D. Tăng cường độc canh cây lúa để đẩy mạnh xuất khẩu gạo.</a:t>
            </a:r>
          </a:p>
        </p:txBody>
      </p:sp>
      <p:sp>
        <p:nvSpPr>
          <p:cNvPr id="5" name="Oval 4">
            <a:extLst>
              <a:ext uri="{FF2B5EF4-FFF2-40B4-BE49-F238E27FC236}">
                <a16:creationId xmlns:a16="http://schemas.microsoft.com/office/drawing/2014/main" xmlns="" id="{1318E371-875B-495C-82ED-49DD181BFBE8}"/>
              </a:ext>
            </a:extLst>
          </p:cNvPr>
          <p:cNvSpPr/>
          <p:nvPr/>
        </p:nvSpPr>
        <p:spPr>
          <a:xfrm>
            <a:off x="159656" y="2989942"/>
            <a:ext cx="449944" cy="43905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xmlns="" id="{8428F9FC-ACA7-4E47-AF4F-790679C4F494}"/>
              </a:ext>
            </a:extLst>
          </p:cNvPr>
          <p:cNvSpPr/>
          <p:nvPr/>
        </p:nvSpPr>
        <p:spPr>
          <a:xfrm>
            <a:off x="159656" y="4760687"/>
            <a:ext cx="449945" cy="44994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0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repeatCount="indefinite"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ox(in)">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repeatCount="indefinite"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ox(i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73D7FDAC-CD2E-4D1D-96B6-F8EF1AF94B94}"/>
              </a:ext>
            </a:extLst>
          </p:cNvPr>
          <p:cNvSpPr/>
          <p:nvPr/>
        </p:nvSpPr>
        <p:spPr>
          <a:xfrm>
            <a:off x="188686" y="101600"/>
            <a:ext cx="11829143" cy="332739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07000"/>
              </a:lnSpc>
              <a:spcAft>
                <a:spcPts val="800"/>
              </a:spcAft>
            </a:pPr>
            <a:r>
              <a:rPr lang="en-US"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 3: Các loại cây công nghiệp lâu năm như cao su, hồ tiêu, điều được trồng nhiều ở đâu?</a:t>
            </a:r>
            <a:endParaRPr lang="en-US" sz="32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A. Đông Nam Bộ.				</a:t>
            </a:r>
          </a:p>
          <a:p>
            <a:pPr>
              <a:lnSpc>
                <a:spcPct val="107000"/>
              </a:lnSpc>
              <a:spcAft>
                <a:spcPts val="80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B. Trung Du Bắc Bộ.</a:t>
            </a:r>
          </a:p>
          <a:p>
            <a:pPr>
              <a:lnSpc>
                <a:spcPct val="107000"/>
              </a:lnSpc>
              <a:spcAft>
                <a:spcPts val="80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C. Tây Nguyên.				</a:t>
            </a:r>
          </a:p>
          <a:p>
            <a:pPr>
              <a:lnSpc>
                <a:spcPct val="107000"/>
              </a:lnSpc>
              <a:spcAft>
                <a:spcPts val="80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D. Đồng bằng Sông Cửu Long.</a:t>
            </a:r>
          </a:p>
        </p:txBody>
      </p:sp>
      <p:sp>
        <p:nvSpPr>
          <p:cNvPr id="5" name="Rectangle 4">
            <a:extLst>
              <a:ext uri="{FF2B5EF4-FFF2-40B4-BE49-F238E27FC236}">
                <a16:creationId xmlns:a16="http://schemas.microsoft.com/office/drawing/2014/main" xmlns="" id="{A4DE9478-F518-4FA3-8764-11E43BD2B83B}"/>
              </a:ext>
            </a:extLst>
          </p:cNvPr>
          <p:cNvSpPr/>
          <p:nvPr/>
        </p:nvSpPr>
        <p:spPr>
          <a:xfrm>
            <a:off x="188685" y="3541486"/>
            <a:ext cx="11829143" cy="321491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30000"/>
              </a:lnSpc>
              <a:spcBef>
                <a:spcPts val="300"/>
              </a:spcBef>
              <a:spcAft>
                <a:spcPts val="300"/>
              </a:spcAft>
            </a:pPr>
            <a:r>
              <a:rPr lang="en-US"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 4: Các cây công nghiệp hàng năm: </a:t>
            </a:r>
            <a:endParaRPr lang="en-US" sz="32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30000"/>
              </a:lnSpc>
              <a:spcBef>
                <a:spcPts val="300"/>
              </a:spcBef>
              <a:spcAft>
                <a:spcPts val="30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A. Lạc, điều, mía, dậu tương, dừa.				</a:t>
            </a:r>
          </a:p>
          <a:p>
            <a:pPr>
              <a:lnSpc>
                <a:spcPct val="130000"/>
              </a:lnSpc>
              <a:spcBef>
                <a:spcPts val="300"/>
              </a:spcBef>
              <a:spcAft>
                <a:spcPts val="30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B. Điều, chè, thuốc lá, lạc, dừa. </a:t>
            </a:r>
          </a:p>
          <a:p>
            <a:pPr>
              <a:lnSpc>
                <a:spcPct val="130000"/>
              </a:lnSpc>
              <a:spcBef>
                <a:spcPts val="300"/>
              </a:spcBef>
              <a:spcAft>
                <a:spcPts val="30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C. Cà phê, cao su, hồ tiêu, điều.					</a:t>
            </a:r>
          </a:p>
          <a:p>
            <a:pPr>
              <a:lnSpc>
                <a:spcPct val="130000"/>
              </a:lnSpc>
              <a:spcBef>
                <a:spcPts val="300"/>
              </a:spcBef>
              <a:spcAft>
                <a:spcPts val="300"/>
              </a:spcAft>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D. Lạc, bông, mía, dâu tằm, thuốc lá.</a:t>
            </a:r>
          </a:p>
        </p:txBody>
      </p:sp>
      <p:sp>
        <p:nvSpPr>
          <p:cNvPr id="6" name="Oval 5">
            <a:extLst>
              <a:ext uri="{FF2B5EF4-FFF2-40B4-BE49-F238E27FC236}">
                <a16:creationId xmlns:a16="http://schemas.microsoft.com/office/drawing/2014/main" xmlns="" id="{2DE946A8-8FF9-4914-999C-2FBA799731D4}"/>
              </a:ext>
            </a:extLst>
          </p:cNvPr>
          <p:cNvSpPr/>
          <p:nvPr/>
        </p:nvSpPr>
        <p:spPr>
          <a:xfrm>
            <a:off x="174171" y="1335314"/>
            <a:ext cx="522515" cy="43542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xmlns="" id="{3168A1AC-5DC7-4455-ADD8-A5784B681A5D}"/>
              </a:ext>
            </a:extLst>
          </p:cNvPr>
          <p:cNvSpPr/>
          <p:nvPr/>
        </p:nvSpPr>
        <p:spPr>
          <a:xfrm>
            <a:off x="174171" y="6212114"/>
            <a:ext cx="522515" cy="54428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861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repeatCount="indefinite"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repeatCount="indefinite"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4">
            <a:extLst>
              <a:ext uri="{FF2B5EF4-FFF2-40B4-BE49-F238E27FC236}">
                <a16:creationId xmlns:a16="http://schemas.microsoft.com/office/drawing/2014/main" xmlns="" id="{13AF8387-0296-4DA7-A695-CBAB4689261F}"/>
              </a:ext>
            </a:extLst>
          </p:cNvPr>
          <p:cNvSpPr txBox="1">
            <a:spLocks noChangeArrowheads="1"/>
          </p:cNvSpPr>
          <p:nvPr/>
        </p:nvSpPr>
        <p:spPr bwMode="auto">
          <a:xfrm>
            <a:off x="3200400" y="6324601"/>
            <a:ext cx="541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62472" name="Text Box 8">
            <a:extLst>
              <a:ext uri="{FF2B5EF4-FFF2-40B4-BE49-F238E27FC236}">
                <a16:creationId xmlns:a16="http://schemas.microsoft.com/office/drawing/2014/main" xmlns="" id="{8844F851-8D26-4778-BFE4-1DF749A8C01D}"/>
              </a:ext>
            </a:extLst>
          </p:cNvPr>
          <p:cNvSpPr txBox="1">
            <a:spLocks noChangeArrowheads="1"/>
          </p:cNvSpPr>
          <p:nvPr/>
        </p:nvSpPr>
        <p:spPr bwMode="auto">
          <a:xfrm>
            <a:off x="5257800" y="228600"/>
            <a:ext cx="3124200" cy="528638"/>
          </a:xfrm>
          <a:prstGeom prst="rect">
            <a:avLst/>
          </a:prstGeom>
          <a:noFill/>
          <a:ln w="9525">
            <a:solidFill>
              <a:srgbClr val="99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a:solidFill>
                  <a:srgbClr val="000099"/>
                </a:solidFill>
                <a:latin typeface="Times New Roman" panose="02020603050405020304" pitchFamily="18" charset="0"/>
              </a:rPr>
              <a:t>Ngành nông nghiệp</a:t>
            </a:r>
          </a:p>
        </p:txBody>
      </p:sp>
      <p:sp>
        <p:nvSpPr>
          <p:cNvPr id="62473" name="Line 9">
            <a:extLst>
              <a:ext uri="{FF2B5EF4-FFF2-40B4-BE49-F238E27FC236}">
                <a16:creationId xmlns:a16="http://schemas.microsoft.com/office/drawing/2014/main" xmlns="" id="{DB6E038C-5AB7-42C5-94DD-3D18E2D09497}"/>
              </a:ext>
            </a:extLst>
          </p:cNvPr>
          <p:cNvSpPr>
            <a:spLocks noChangeShapeType="1"/>
          </p:cNvSpPr>
          <p:nvPr/>
        </p:nvSpPr>
        <p:spPr bwMode="auto">
          <a:xfrm flipH="1">
            <a:off x="3657600" y="762000"/>
            <a:ext cx="3200400" cy="6858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4" name="Line 10">
            <a:extLst>
              <a:ext uri="{FF2B5EF4-FFF2-40B4-BE49-F238E27FC236}">
                <a16:creationId xmlns:a16="http://schemas.microsoft.com/office/drawing/2014/main" xmlns="" id="{0FF1AEC7-706C-42B4-B89D-337C41B4CFD5}"/>
              </a:ext>
            </a:extLst>
          </p:cNvPr>
          <p:cNvSpPr>
            <a:spLocks noChangeShapeType="1"/>
          </p:cNvSpPr>
          <p:nvPr/>
        </p:nvSpPr>
        <p:spPr bwMode="auto">
          <a:xfrm>
            <a:off x="6934200" y="762000"/>
            <a:ext cx="2209800" cy="6858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76" name="Text Box 12">
            <a:extLst>
              <a:ext uri="{FF2B5EF4-FFF2-40B4-BE49-F238E27FC236}">
                <a16:creationId xmlns:a16="http://schemas.microsoft.com/office/drawing/2014/main" xmlns="" id="{CBAB8B8B-3CD8-4F6A-A73D-E4FA1E82522E}"/>
              </a:ext>
            </a:extLst>
          </p:cNvPr>
          <p:cNvSpPr txBox="1">
            <a:spLocks noChangeArrowheads="1"/>
          </p:cNvSpPr>
          <p:nvPr/>
        </p:nvSpPr>
        <p:spPr bwMode="auto">
          <a:xfrm>
            <a:off x="2362200" y="1447801"/>
            <a:ext cx="3733800" cy="466725"/>
          </a:xfrm>
          <a:prstGeom prst="rect">
            <a:avLst/>
          </a:prstGeom>
          <a:noFill/>
          <a:ln w="9525">
            <a:solidFill>
              <a:srgbClr val="99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dirty="0" err="1">
                <a:solidFill>
                  <a:srgbClr val="000099"/>
                </a:solidFill>
                <a:latin typeface="Times New Roman" panose="02020603050405020304" pitchFamily="18" charset="0"/>
              </a:rPr>
              <a:t>Trồng</a:t>
            </a:r>
            <a:r>
              <a:rPr lang="en-US" altLang="en-US" sz="2400" dirty="0">
                <a:solidFill>
                  <a:srgbClr val="000099"/>
                </a:solidFill>
                <a:latin typeface="Times New Roman" panose="02020603050405020304" pitchFamily="18" charset="0"/>
              </a:rPr>
              <a:t> </a:t>
            </a:r>
            <a:r>
              <a:rPr lang="en-US" altLang="en-US" sz="2400" dirty="0" err="1">
                <a:solidFill>
                  <a:srgbClr val="000099"/>
                </a:solidFill>
                <a:latin typeface="Times New Roman" panose="02020603050405020304" pitchFamily="18" charset="0"/>
              </a:rPr>
              <a:t>trọt</a:t>
            </a:r>
            <a:r>
              <a:rPr lang="en-US" altLang="en-US" sz="2400" dirty="0">
                <a:solidFill>
                  <a:srgbClr val="000099"/>
                </a:solidFill>
                <a:latin typeface="Times New Roman" panose="02020603050405020304" pitchFamily="18" charset="0"/>
              </a:rPr>
              <a:t> </a:t>
            </a:r>
          </a:p>
        </p:txBody>
      </p:sp>
      <p:sp>
        <p:nvSpPr>
          <p:cNvPr id="62477" name="Text Box 13">
            <a:extLst>
              <a:ext uri="{FF2B5EF4-FFF2-40B4-BE49-F238E27FC236}">
                <a16:creationId xmlns:a16="http://schemas.microsoft.com/office/drawing/2014/main" xmlns="" id="{1E2A8088-AEE5-4C93-9897-3279A3BCD54F}"/>
              </a:ext>
            </a:extLst>
          </p:cNvPr>
          <p:cNvSpPr txBox="1">
            <a:spLocks noChangeArrowheads="1"/>
          </p:cNvSpPr>
          <p:nvPr/>
        </p:nvSpPr>
        <p:spPr bwMode="auto">
          <a:xfrm>
            <a:off x="6629400" y="1447801"/>
            <a:ext cx="3810000" cy="466725"/>
          </a:xfrm>
          <a:prstGeom prst="rect">
            <a:avLst/>
          </a:prstGeom>
          <a:noFill/>
          <a:ln w="9525">
            <a:solidFill>
              <a:srgbClr val="99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400" dirty="0" err="1">
                <a:solidFill>
                  <a:srgbClr val="000099"/>
                </a:solidFill>
                <a:latin typeface="Times New Roman" panose="02020603050405020304" pitchFamily="18" charset="0"/>
              </a:rPr>
              <a:t>Chăn</a:t>
            </a:r>
            <a:r>
              <a:rPr lang="en-US" altLang="en-US" sz="2400" dirty="0">
                <a:solidFill>
                  <a:srgbClr val="000099"/>
                </a:solidFill>
                <a:latin typeface="Times New Roman" panose="02020603050405020304" pitchFamily="18" charset="0"/>
              </a:rPr>
              <a:t> </a:t>
            </a:r>
            <a:r>
              <a:rPr lang="en-US" altLang="en-US" sz="2400" dirty="0" err="1">
                <a:solidFill>
                  <a:srgbClr val="000099"/>
                </a:solidFill>
                <a:latin typeface="Times New Roman" panose="02020603050405020304" pitchFamily="18" charset="0"/>
              </a:rPr>
              <a:t>nuôi</a:t>
            </a:r>
            <a:r>
              <a:rPr lang="en-US" altLang="en-US" sz="2400" dirty="0">
                <a:solidFill>
                  <a:srgbClr val="000099"/>
                </a:solidFill>
                <a:latin typeface="Times New Roman" panose="02020603050405020304" pitchFamily="18" charset="0"/>
              </a:rPr>
              <a:t> </a:t>
            </a:r>
          </a:p>
        </p:txBody>
      </p:sp>
      <p:sp>
        <p:nvSpPr>
          <p:cNvPr id="62479" name="Line 15">
            <a:extLst>
              <a:ext uri="{FF2B5EF4-FFF2-40B4-BE49-F238E27FC236}">
                <a16:creationId xmlns:a16="http://schemas.microsoft.com/office/drawing/2014/main" xmlns="" id="{AE3BB02F-1532-4B11-9EC0-5727BC38919F}"/>
              </a:ext>
            </a:extLst>
          </p:cNvPr>
          <p:cNvSpPr>
            <a:spLocks noChangeShapeType="1"/>
          </p:cNvSpPr>
          <p:nvPr/>
        </p:nvSpPr>
        <p:spPr bwMode="auto">
          <a:xfrm flipH="1">
            <a:off x="2362200" y="1905000"/>
            <a:ext cx="1905000" cy="6858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80" name="Line 16">
            <a:extLst>
              <a:ext uri="{FF2B5EF4-FFF2-40B4-BE49-F238E27FC236}">
                <a16:creationId xmlns:a16="http://schemas.microsoft.com/office/drawing/2014/main" xmlns="" id="{ABFFB89E-919A-4643-A27A-4686DB969D42}"/>
              </a:ext>
            </a:extLst>
          </p:cNvPr>
          <p:cNvSpPr>
            <a:spLocks noChangeShapeType="1"/>
          </p:cNvSpPr>
          <p:nvPr/>
        </p:nvSpPr>
        <p:spPr bwMode="auto">
          <a:xfrm flipH="1">
            <a:off x="4114800" y="1905000"/>
            <a:ext cx="152400" cy="6096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81" name="Text Box 17">
            <a:extLst>
              <a:ext uri="{FF2B5EF4-FFF2-40B4-BE49-F238E27FC236}">
                <a16:creationId xmlns:a16="http://schemas.microsoft.com/office/drawing/2014/main" xmlns="" id="{2384A5E1-AA60-4414-A101-2A3D9BBD3506}"/>
              </a:ext>
            </a:extLst>
          </p:cNvPr>
          <p:cNvSpPr txBox="1">
            <a:spLocks noChangeArrowheads="1"/>
          </p:cNvSpPr>
          <p:nvPr/>
        </p:nvSpPr>
        <p:spPr bwMode="auto">
          <a:xfrm>
            <a:off x="1752600" y="2590800"/>
            <a:ext cx="1371600" cy="711200"/>
          </a:xfrm>
          <a:prstGeom prst="rect">
            <a:avLst/>
          </a:prstGeom>
          <a:noFill/>
          <a:ln w="9525">
            <a:solidFill>
              <a:srgbClr val="99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a:solidFill>
                  <a:srgbClr val="000099"/>
                </a:solidFill>
                <a:latin typeface="Times New Roman" panose="02020603050405020304" pitchFamily="18" charset="0"/>
              </a:rPr>
              <a:t> Cây lương thực</a:t>
            </a:r>
          </a:p>
        </p:txBody>
      </p:sp>
      <p:sp>
        <p:nvSpPr>
          <p:cNvPr id="62483" name="Text Box 19">
            <a:extLst>
              <a:ext uri="{FF2B5EF4-FFF2-40B4-BE49-F238E27FC236}">
                <a16:creationId xmlns:a16="http://schemas.microsoft.com/office/drawing/2014/main" xmlns="" id="{5BC644AC-4591-471A-A5AA-DF72C88FCDBA}"/>
              </a:ext>
            </a:extLst>
          </p:cNvPr>
          <p:cNvSpPr txBox="1">
            <a:spLocks noChangeArrowheads="1"/>
          </p:cNvSpPr>
          <p:nvPr/>
        </p:nvSpPr>
        <p:spPr bwMode="auto">
          <a:xfrm>
            <a:off x="3581400" y="2514600"/>
            <a:ext cx="1219200" cy="711200"/>
          </a:xfrm>
          <a:prstGeom prst="rect">
            <a:avLst/>
          </a:prstGeom>
          <a:noFill/>
          <a:ln w="9525">
            <a:solidFill>
              <a:srgbClr val="99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a:solidFill>
                  <a:srgbClr val="000099"/>
                </a:solidFill>
                <a:latin typeface="Times New Roman" panose="02020603050405020304" pitchFamily="18" charset="0"/>
              </a:rPr>
              <a:t>Cây công nghiệp</a:t>
            </a:r>
          </a:p>
        </p:txBody>
      </p:sp>
      <p:sp>
        <p:nvSpPr>
          <p:cNvPr id="62484" name="Line 20">
            <a:extLst>
              <a:ext uri="{FF2B5EF4-FFF2-40B4-BE49-F238E27FC236}">
                <a16:creationId xmlns:a16="http://schemas.microsoft.com/office/drawing/2014/main" xmlns="" id="{514BC073-3231-4D3C-87FB-B8F1869BB65B}"/>
              </a:ext>
            </a:extLst>
          </p:cNvPr>
          <p:cNvSpPr>
            <a:spLocks noChangeShapeType="1"/>
          </p:cNvSpPr>
          <p:nvPr/>
        </p:nvSpPr>
        <p:spPr bwMode="auto">
          <a:xfrm>
            <a:off x="4267200" y="1905000"/>
            <a:ext cx="1295400" cy="6858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85" name="Text Box 21">
            <a:extLst>
              <a:ext uri="{FF2B5EF4-FFF2-40B4-BE49-F238E27FC236}">
                <a16:creationId xmlns:a16="http://schemas.microsoft.com/office/drawing/2014/main" xmlns="" id="{CB249622-2853-4BA1-9F0E-6BC41A20CD62}"/>
              </a:ext>
            </a:extLst>
          </p:cNvPr>
          <p:cNvSpPr txBox="1">
            <a:spLocks noChangeArrowheads="1"/>
          </p:cNvSpPr>
          <p:nvPr/>
        </p:nvSpPr>
        <p:spPr bwMode="auto">
          <a:xfrm>
            <a:off x="4953000" y="2528907"/>
            <a:ext cx="2286000" cy="1169551"/>
          </a:xfrm>
          <a:prstGeom prst="rect">
            <a:avLst/>
          </a:prstGeom>
          <a:noFill/>
          <a:ln w="9525">
            <a:solidFill>
              <a:srgbClr val="99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altLang="en-US" sz="2000" dirty="0" err="1">
                <a:solidFill>
                  <a:srgbClr val="000099"/>
                </a:solidFill>
                <a:latin typeface="Times New Roman" panose="02020603050405020304" pitchFamily="18" charset="0"/>
              </a:rPr>
              <a:t>Cây</a:t>
            </a:r>
            <a:r>
              <a:rPr lang="en-US" altLang="en-US" sz="2000" dirty="0">
                <a:solidFill>
                  <a:srgbClr val="000099"/>
                </a:solidFill>
                <a:latin typeface="Times New Roman" panose="02020603050405020304" pitchFamily="18" charset="0"/>
              </a:rPr>
              <a:t> </a:t>
            </a:r>
            <a:r>
              <a:rPr lang="en-US" altLang="en-US" sz="2000" dirty="0" err="1" smtClean="0">
                <a:solidFill>
                  <a:srgbClr val="000099"/>
                </a:solidFill>
                <a:latin typeface="Times New Roman" panose="02020603050405020304" pitchFamily="18" charset="0"/>
              </a:rPr>
              <a:t>ăn</a:t>
            </a:r>
            <a:r>
              <a:rPr lang="en-US" altLang="en-US" sz="2000" dirty="0" smtClean="0">
                <a:solidFill>
                  <a:srgbClr val="000099"/>
                </a:solidFill>
                <a:latin typeface="Times New Roman" panose="02020603050405020304" pitchFamily="18" charset="0"/>
              </a:rPr>
              <a:t> </a:t>
            </a:r>
            <a:r>
              <a:rPr lang="en-US" altLang="en-US" sz="2000" dirty="0" err="1" smtClean="0">
                <a:solidFill>
                  <a:srgbClr val="000099"/>
                </a:solidFill>
                <a:latin typeface="Times New Roman" panose="02020603050405020304" pitchFamily="18" charset="0"/>
              </a:rPr>
              <a:t>quả</a:t>
            </a:r>
            <a:r>
              <a:rPr lang="en-US" altLang="en-US" sz="2000" dirty="0">
                <a:solidFill>
                  <a:srgbClr val="000099"/>
                </a:solidFill>
                <a:latin typeface="Times New Roman" panose="02020603050405020304" pitchFamily="18" charset="0"/>
              </a:rPr>
              <a:t>, </a:t>
            </a:r>
            <a:r>
              <a:rPr lang="en-US" altLang="en-US" sz="2000" dirty="0" smtClean="0">
                <a:solidFill>
                  <a:srgbClr val="000099"/>
                </a:solidFill>
                <a:latin typeface="Times New Roman" panose="02020603050405020304" pitchFamily="18" charset="0"/>
              </a:rPr>
              <a:t> </a:t>
            </a:r>
            <a:r>
              <a:rPr lang="en-US" altLang="en-US" sz="2000" dirty="0" err="1">
                <a:solidFill>
                  <a:srgbClr val="000099"/>
                </a:solidFill>
                <a:latin typeface="Times New Roman" panose="02020603050405020304" pitchFamily="18" charset="0"/>
              </a:rPr>
              <a:t>rau</a:t>
            </a:r>
            <a:r>
              <a:rPr lang="en-US" altLang="en-US" sz="2000" dirty="0">
                <a:solidFill>
                  <a:srgbClr val="000099"/>
                </a:solidFill>
                <a:latin typeface="Times New Roman" panose="02020603050405020304" pitchFamily="18" charset="0"/>
              </a:rPr>
              <a:t> </a:t>
            </a:r>
            <a:r>
              <a:rPr lang="en-US" altLang="en-US" sz="2000" dirty="0" err="1">
                <a:solidFill>
                  <a:srgbClr val="000099"/>
                </a:solidFill>
                <a:latin typeface="Times New Roman" panose="02020603050405020304" pitchFamily="18" charset="0"/>
              </a:rPr>
              <a:t>đậu</a:t>
            </a:r>
            <a:r>
              <a:rPr lang="en-US" altLang="en-US" sz="2000" dirty="0">
                <a:solidFill>
                  <a:srgbClr val="000099"/>
                </a:solidFill>
                <a:latin typeface="Times New Roman" panose="02020603050405020304" pitchFamily="18" charset="0"/>
              </a:rPr>
              <a:t>, </a:t>
            </a:r>
            <a:r>
              <a:rPr lang="en-US" altLang="en-US" sz="2000" dirty="0" err="1">
                <a:solidFill>
                  <a:srgbClr val="000099"/>
                </a:solidFill>
                <a:latin typeface="Times New Roman" panose="02020603050405020304" pitchFamily="18" charset="0"/>
              </a:rPr>
              <a:t>cây</a:t>
            </a:r>
            <a:r>
              <a:rPr lang="en-US" altLang="en-US" sz="2000" dirty="0">
                <a:solidFill>
                  <a:srgbClr val="000099"/>
                </a:solidFill>
                <a:latin typeface="Times New Roman" panose="02020603050405020304" pitchFamily="18" charset="0"/>
              </a:rPr>
              <a:t> </a:t>
            </a:r>
            <a:r>
              <a:rPr lang="en-US" altLang="en-US" sz="2000" dirty="0" err="1">
                <a:solidFill>
                  <a:srgbClr val="000099"/>
                </a:solidFill>
                <a:latin typeface="Times New Roman" panose="02020603050405020304" pitchFamily="18" charset="0"/>
              </a:rPr>
              <a:t>khác</a:t>
            </a:r>
            <a:endParaRPr lang="en-US" altLang="en-US" sz="2000" dirty="0">
              <a:solidFill>
                <a:srgbClr val="000099"/>
              </a:solidFill>
              <a:latin typeface="Times New Roman" panose="02020603050405020304" pitchFamily="18" charset="0"/>
            </a:endParaRPr>
          </a:p>
          <a:p>
            <a:pPr algn="ctr" eaLnBrk="1" hangingPunct="1">
              <a:spcBef>
                <a:spcPct val="50000"/>
              </a:spcBef>
              <a:buFontTx/>
              <a:buNone/>
            </a:pPr>
            <a:endParaRPr lang="en-US" altLang="en-US" sz="2000" dirty="0">
              <a:solidFill>
                <a:srgbClr val="000099"/>
              </a:solidFill>
              <a:latin typeface="Times New Roman" panose="02020603050405020304" pitchFamily="18" charset="0"/>
            </a:endParaRPr>
          </a:p>
        </p:txBody>
      </p:sp>
      <p:sp>
        <p:nvSpPr>
          <p:cNvPr id="62488" name="Line 24">
            <a:extLst>
              <a:ext uri="{FF2B5EF4-FFF2-40B4-BE49-F238E27FC236}">
                <a16:creationId xmlns:a16="http://schemas.microsoft.com/office/drawing/2014/main" xmlns="" id="{DA39C0BD-2505-40F3-835A-91A5F8C8347B}"/>
              </a:ext>
            </a:extLst>
          </p:cNvPr>
          <p:cNvSpPr>
            <a:spLocks noChangeShapeType="1"/>
          </p:cNvSpPr>
          <p:nvPr/>
        </p:nvSpPr>
        <p:spPr bwMode="auto">
          <a:xfrm flipH="1">
            <a:off x="3657600" y="3200400"/>
            <a:ext cx="457200" cy="6096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89" name="Line 25">
            <a:extLst>
              <a:ext uri="{FF2B5EF4-FFF2-40B4-BE49-F238E27FC236}">
                <a16:creationId xmlns:a16="http://schemas.microsoft.com/office/drawing/2014/main" xmlns="" id="{2A9CB12F-E710-4AE2-AF15-D5D9A98F3EC5}"/>
              </a:ext>
            </a:extLst>
          </p:cNvPr>
          <p:cNvSpPr>
            <a:spLocks noChangeShapeType="1"/>
          </p:cNvSpPr>
          <p:nvPr/>
        </p:nvSpPr>
        <p:spPr bwMode="auto">
          <a:xfrm>
            <a:off x="4114800" y="3200400"/>
            <a:ext cx="381000" cy="6096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90" name="Line 26">
            <a:extLst>
              <a:ext uri="{FF2B5EF4-FFF2-40B4-BE49-F238E27FC236}">
                <a16:creationId xmlns:a16="http://schemas.microsoft.com/office/drawing/2014/main" xmlns="" id="{8572B77A-0D3B-4082-B4EB-136FD7CB31B0}"/>
              </a:ext>
            </a:extLst>
          </p:cNvPr>
          <p:cNvSpPr>
            <a:spLocks noChangeShapeType="1"/>
          </p:cNvSpPr>
          <p:nvPr/>
        </p:nvSpPr>
        <p:spPr bwMode="auto">
          <a:xfrm flipH="1">
            <a:off x="2057400" y="3276600"/>
            <a:ext cx="304800" cy="6096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91" name="Line 27">
            <a:extLst>
              <a:ext uri="{FF2B5EF4-FFF2-40B4-BE49-F238E27FC236}">
                <a16:creationId xmlns:a16="http://schemas.microsoft.com/office/drawing/2014/main" xmlns="" id="{B8800001-77D7-407F-97F5-2EA60D3ED1D1}"/>
              </a:ext>
            </a:extLst>
          </p:cNvPr>
          <p:cNvSpPr>
            <a:spLocks noChangeShapeType="1"/>
          </p:cNvSpPr>
          <p:nvPr/>
        </p:nvSpPr>
        <p:spPr bwMode="auto">
          <a:xfrm>
            <a:off x="2362200" y="3276600"/>
            <a:ext cx="381000" cy="533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92" name="Text Box 28">
            <a:extLst>
              <a:ext uri="{FF2B5EF4-FFF2-40B4-BE49-F238E27FC236}">
                <a16:creationId xmlns:a16="http://schemas.microsoft.com/office/drawing/2014/main" xmlns="" id="{A29A5D99-1F1A-4489-BF04-D090C14569C3}"/>
              </a:ext>
            </a:extLst>
          </p:cNvPr>
          <p:cNvSpPr txBox="1">
            <a:spLocks noChangeArrowheads="1"/>
          </p:cNvSpPr>
          <p:nvPr/>
        </p:nvSpPr>
        <p:spPr bwMode="auto">
          <a:xfrm>
            <a:off x="1752600" y="3886200"/>
            <a:ext cx="609600" cy="711200"/>
          </a:xfrm>
          <a:prstGeom prst="rect">
            <a:avLst/>
          </a:prstGeom>
          <a:noFill/>
          <a:ln w="9525">
            <a:solidFill>
              <a:srgbClr val="99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a:solidFill>
                  <a:srgbClr val="000099"/>
                </a:solidFill>
                <a:latin typeface="Times New Roman" panose="02020603050405020304" pitchFamily="18" charset="0"/>
              </a:rPr>
              <a:t>Lúa gạo</a:t>
            </a:r>
          </a:p>
        </p:txBody>
      </p:sp>
      <p:sp>
        <p:nvSpPr>
          <p:cNvPr id="62493" name="Text Box 29">
            <a:extLst>
              <a:ext uri="{FF2B5EF4-FFF2-40B4-BE49-F238E27FC236}">
                <a16:creationId xmlns:a16="http://schemas.microsoft.com/office/drawing/2014/main" xmlns="" id="{45C77C13-E0DA-4D3C-B378-0CAEEADC4867}"/>
              </a:ext>
            </a:extLst>
          </p:cNvPr>
          <p:cNvSpPr txBox="1">
            <a:spLocks noChangeArrowheads="1"/>
          </p:cNvSpPr>
          <p:nvPr/>
        </p:nvSpPr>
        <p:spPr bwMode="auto">
          <a:xfrm>
            <a:off x="2438400" y="3810000"/>
            <a:ext cx="685800" cy="1016000"/>
          </a:xfrm>
          <a:prstGeom prst="rect">
            <a:avLst/>
          </a:prstGeom>
          <a:noFill/>
          <a:ln w="9525">
            <a:solidFill>
              <a:srgbClr val="99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a:solidFill>
                  <a:srgbClr val="000099"/>
                </a:solidFill>
                <a:latin typeface="Times New Roman" panose="02020603050405020304" pitchFamily="18" charset="0"/>
              </a:rPr>
              <a:t>Cây hoa màu</a:t>
            </a:r>
          </a:p>
        </p:txBody>
      </p:sp>
      <p:sp>
        <p:nvSpPr>
          <p:cNvPr id="62494" name="Text Box 30">
            <a:extLst>
              <a:ext uri="{FF2B5EF4-FFF2-40B4-BE49-F238E27FC236}">
                <a16:creationId xmlns:a16="http://schemas.microsoft.com/office/drawing/2014/main" xmlns="" id="{C6A8F9C8-A66F-41DF-9703-85CF6CA2FACD}"/>
              </a:ext>
            </a:extLst>
          </p:cNvPr>
          <p:cNvSpPr txBox="1">
            <a:spLocks noChangeArrowheads="1"/>
          </p:cNvSpPr>
          <p:nvPr/>
        </p:nvSpPr>
        <p:spPr bwMode="auto">
          <a:xfrm>
            <a:off x="3352800" y="3810000"/>
            <a:ext cx="685800" cy="1016000"/>
          </a:xfrm>
          <a:prstGeom prst="rect">
            <a:avLst/>
          </a:prstGeom>
          <a:noFill/>
          <a:ln w="9525">
            <a:solidFill>
              <a:srgbClr val="99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a:solidFill>
                  <a:srgbClr val="000099"/>
                </a:solidFill>
                <a:latin typeface="Times New Roman" panose="02020603050405020304" pitchFamily="18" charset="0"/>
              </a:rPr>
              <a:t>Cây lâu năm</a:t>
            </a:r>
          </a:p>
        </p:txBody>
      </p:sp>
      <p:sp>
        <p:nvSpPr>
          <p:cNvPr id="62495" name="Text Box 31">
            <a:extLst>
              <a:ext uri="{FF2B5EF4-FFF2-40B4-BE49-F238E27FC236}">
                <a16:creationId xmlns:a16="http://schemas.microsoft.com/office/drawing/2014/main" xmlns="" id="{11DFF0DE-252F-4560-AFDA-8334BF6970B5}"/>
              </a:ext>
            </a:extLst>
          </p:cNvPr>
          <p:cNvSpPr txBox="1">
            <a:spLocks noChangeArrowheads="1"/>
          </p:cNvSpPr>
          <p:nvPr/>
        </p:nvSpPr>
        <p:spPr bwMode="auto">
          <a:xfrm>
            <a:off x="4191000" y="3810000"/>
            <a:ext cx="838200" cy="1016000"/>
          </a:xfrm>
          <a:prstGeom prst="rect">
            <a:avLst/>
          </a:prstGeom>
          <a:noFill/>
          <a:ln w="9525">
            <a:solidFill>
              <a:srgbClr val="99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a:solidFill>
                  <a:srgbClr val="000099"/>
                </a:solidFill>
                <a:latin typeface="Times New Roman" panose="02020603050405020304" pitchFamily="18" charset="0"/>
              </a:rPr>
              <a:t>Cây hàng năm</a:t>
            </a:r>
          </a:p>
        </p:txBody>
      </p:sp>
      <p:sp>
        <p:nvSpPr>
          <p:cNvPr id="62496" name="Line 32">
            <a:extLst>
              <a:ext uri="{FF2B5EF4-FFF2-40B4-BE49-F238E27FC236}">
                <a16:creationId xmlns:a16="http://schemas.microsoft.com/office/drawing/2014/main" xmlns="" id="{277F0030-D1A1-4A50-B7C8-79629932972D}"/>
              </a:ext>
            </a:extLst>
          </p:cNvPr>
          <p:cNvSpPr>
            <a:spLocks noChangeShapeType="1"/>
          </p:cNvSpPr>
          <p:nvPr/>
        </p:nvSpPr>
        <p:spPr bwMode="auto">
          <a:xfrm flipH="1">
            <a:off x="5486400" y="3276600"/>
            <a:ext cx="228600" cy="6096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97" name="Line 33">
            <a:extLst>
              <a:ext uri="{FF2B5EF4-FFF2-40B4-BE49-F238E27FC236}">
                <a16:creationId xmlns:a16="http://schemas.microsoft.com/office/drawing/2014/main" xmlns="" id="{B616919B-A634-47B1-9322-8EFE8575B1C8}"/>
              </a:ext>
            </a:extLst>
          </p:cNvPr>
          <p:cNvSpPr>
            <a:spLocks noChangeShapeType="1"/>
          </p:cNvSpPr>
          <p:nvPr/>
        </p:nvSpPr>
        <p:spPr bwMode="auto">
          <a:xfrm>
            <a:off x="5753100" y="3248026"/>
            <a:ext cx="838200" cy="533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498" name="Text Box 34">
            <a:extLst>
              <a:ext uri="{FF2B5EF4-FFF2-40B4-BE49-F238E27FC236}">
                <a16:creationId xmlns:a16="http://schemas.microsoft.com/office/drawing/2014/main" xmlns="" id="{FB350C47-D854-4B11-9C38-EA2B04CFB323}"/>
              </a:ext>
            </a:extLst>
          </p:cNvPr>
          <p:cNvSpPr txBox="1">
            <a:spLocks noChangeArrowheads="1"/>
          </p:cNvSpPr>
          <p:nvPr/>
        </p:nvSpPr>
        <p:spPr bwMode="auto">
          <a:xfrm>
            <a:off x="5257800" y="3810000"/>
            <a:ext cx="762000" cy="1016000"/>
          </a:xfrm>
          <a:prstGeom prst="rect">
            <a:avLst/>
          </a:prstGeom>
          <a:noFill/>
          <a:ln w="9525">
            <a:solidFill>
              <a:srgbClr val="99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a:solidFill>
                  <a:srgbClr val="000099"/>
                </a:solidFill>
                <a:latin typeface="Times New Roman" panose="02020603050405020304" pitchFamily="18" charset="0"/>
              </a:rPr>
              <a:t>Cây nhiệt đới</a:t>
            </a:r>
          </a:p>
        </p:txBody>
      </p:sp>
      <p:sp>
        <p:nvSpPr>
          <p:cNvPr id="62499" name="Text Box 35">
            <a:extLst>
              <a:ext uri="{FF2B5EF4-FFF2-40B4-BE49-F238E27FC236}">
                <a16:creationId xmlns:a16="http://schemas.microsoft.com/office/drawing/2014/main" xmlns="" id="{CB48F58F-86A6-4422-8517-D4B2CB9F48A2}"/>
              </a:ext>
            </a:extLst>
          </p:cNvPr>
          <p:cNvSpPr txBox="1">
            <a:spLocks noChangeArrowheads="1"/>
          </p:cNvSpPr>
          <p:nvPr/>
        </p:nvSpPr>
        <p:spPr bwMode="auto">
          <a:xfrm>
            <a:off x="6172200" y="3810000"/>
            <a:ext cx="838200" cy="1016000"/>
          </a:xfrm>
          <a:prstGeom prst="rect">
            <a:avLst/>
          </a:prstGeom>
          <a:noFill/>
          <a:ln w="9525">
            <a:solidFill>
              <a:srgbClr val="99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dirty="0" err="1">
                <a:solidFill>
                  <a:srgbClr val="000099"/>
                </a:solidFill>
                <a:latin typeface="Times New Roman" panose="02020603050405020304" pitchFamily="18" charset="0"/>
              </a:rPr>
              <a:t>Cây</a:t>
            </a:r>
            <a:r>
              <a:rPr lang="en-US" altLang="en-US" sz="2000" dirty="0">
                <a:solidFill>
                  <a:srgbClr val="000099"/>
                </a:solidFill>
                <a:latin typeface="Times New Roman" panose="02020603050405020304" pitchFamily="18" charset="0"/>
              </a:rPr>
              <a:t> </a:t>
            </a:r>
            <a:r>
              <a:rPr lang="en-US" altLang="en-US" sz="2000" dirty="0" err="1">
                <a:solidFill>
                  <a:srgbClr val="000099"/>
                </a:solidFill>
                <a:latin typeface="Times New Roman" panose="02020603050405020304" pitchFamily="18" charset="0"/>
              </a:rPr>
              <a:t>cận</a:t>
            </a:r>
            <a:r>
              <a:rPr lang="en-US" altLang="en-US" sz="2000" dirty="0">
                <a:solidFill>
                  <a:srgbClr val="000099"/>
                </a:solidFill>
                <a:latin typeface="Times New Roman" panose="02020603050405020304" pitchFamily="18" charset="0"/>
              </a:rPr>
              <a:t> </a:t>
            </a:r>
            <a:r>
              <a:rPr lang="en-US" altLang="en-US" sz="2000" dirty="0" err="1">
                <a:solidFill>
                  <a:srgbClr val="000099"/>
                </a:solidFill>
                <a:latin typeface="Times New Roman" panose="02020603050405020304" pitchFamily="18" charset="0"/>
              </a:rPr>
              <a:t>nhiệt</a:t>
            </a:r>
            <a:endParaRPr lang="en-US" altLang="en-US" sz="2000" dirty="0">
              <a:solidFill>
                <a:srgbClr val="000099"/>
              </a:solidFill>
              <a:latin typeface="Times New Roman" panose="02020603050405020304" pitchFamily="18" charset="0"/>
            </a:endParaRPr>
          </a:p>
        </p:txBody>
      </p:sp>
      <p:sp>
        <p:nvSpPr>
          <p:cNvPr id="62500" name="Line 36">
            <a:extLst>
              <a:ext uri="{FF2B5EF4-FFF2-40B4-BE49-F238E27FC236}">
                <a16:creationId xmlns:a16="http://schemas.microsoft.com/office/drawing/2014/main" xmlns="" id="{ED93CF3D-E51F-4A7C-9048-A1052313A376}"/>
              </a:ext>
            </a:extLst>
          </p:cNvPr>
          <p:cNvSpPr>
            <a:spLocks noChangeShapeType="1"/>
          </p:cNvSpPr>
          <p:nvPr/>
        </p:nvSpPr>
        <p:spPr bwMode="auto">
          <a:xfrm flipH="1">
            <a:off x="8305800" y="1905000"/>
            <a:ext cx="304800" cy="6858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501" name="Text Box 37">
            <a:extLst>
              <a:ext uri="{FF2B5EF4-FFF2-40B4-BE49-F238E27FC236}">
                <a16:creationId xmlns:a16="http://schemas.microsoft.com/office/drawing/2014/main" xmlns="" id="{48CA46CA-EB3E-4830-97C8-0C759FA4305F}"/>
              </a:ext>
            </a:extLst>
          </p:cNvPr>
          <p:cNvSpPr txBox="1">
            <a:spLocks noChangeArrowheads="1"/>
          </p:cNvSpPr>
          <p:nvPr/>
        </p:nvSpPr>
        <p:spPr bwMode="auto">
          <a:xfrm>
            <a:off x="8001000" y="2590800"/>
            <a:ext cx="762000" cy="1015663"/>
          </a:xfrm>
          <a:prstGeom prst="rect">
            <a:avLst/>
          </a:prstGeom>
          <a:noFill/>
          <a:ln w="9525">
            <a:solidFill>
              <a:srgbClr val="99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dirty="0" err="1" smtClean="0">
                <a:solidFill>
                  <a:srgbClr val="000099"/>
                </a:solidFill>
                <a:latin typeface="Times New Roman" panose="02020603050405020304" pitchFamily="18" charset="0"/>
              </a:rPr>
              <a:t>Gia</a:t>
            </a:r>
            <a:r>
              <a:rPr lang="en-US" altLang="en-US" sz="2000" dirty="0" smtClean="0">
                <a:solidFill>
                  <a:srgbClr val="000099"/>
                </a:solidFill>
                <a:latin typeface="Times New Roman" panose="02020603050405020304" pitchFamily="18" charset="0"/>
              </a:rPr>
              <a:t> </a:t>
            </a:r>
            <a:r>
              <a:rPr lang="en-US" altLang="en-US" sz="2000" dirty="0" err="1" smtClean="0">
                <a:solidFill>
                  <a:srgbClr val="000099"/>
                </a:solidFill>
                <a:latin typeface="Times New Roman" panose="02020603050405020304" pitchFamily="18" charset="0"/>
              </a:rPr>
              <a:t>súc</a:t>
            </a:r>
            <a:r>
              <a:rPr lang="en-US" altLang="en-US" sz="2000" dirty="0" smtClean="0">
                <a:solidFill>
                  <a:srgbClr val="000099"/>
                </a:solidFill>
                <a:latin typeface="Times New Roman" panose="02020603050405020304" pitchFamily="18" charset="0"/>
              </a:rPr>
              <a:t> </a:t>
            </a:r>
            <a:r>
              <a:rPr lang="en-US" altLang="en-US" sz="2000" dirty="0" err="1" smtClean="0">
                <a:solidFill>
                  <a:srgbClr val="000099"/>
                </a:solidFill>
                <a:latin typeface="Times New Roman" panose="02020603050405020304" pitchFamily="18" charset="0"/>
              </a:rPr>
              <a:t>lớn</a:t>
            </a:r>
            <a:endParaRPr lang="en-US" altLang="en-US" sz="2000" dirty="0">
              <a:solidFill>
                <a:srgbClr val="000099"/>
              </a:solidFill>
              <a:latin typeface="Times New Roman" panose="02020603050405020304" pitchFamily="18" charset="0"/>
            </a:endParaRPr>
          </a:p>
        </p:txBody>
      </p:sp>
      <p:sp>
        <p:nvSpPr>
          <p:cNvPr id="62502" name="Line 38">
            <a:extLst>
              <a:ext uri="{FF2B5EF4-FFF2-40B4-BE49-F238E27FC236}">
                <a16:creationId xmlns:a16="http://schemas.microsoft.com/office/drawing/2014/main" xmlns="" id="{456C2573-9516-4D09-B1CC-7DB66AF5FC76}"/>
              </a:ext>
            </a:extLst>
          </p:cNvPr>
          <p:cNvSpPr>
            <a:spLocks noChangeShapeType="1"/>
          </p:cNvSpPr>
          <p:nvPr/>
        </p:nvSpPr>
        <p:spPr bwMode="auto">
          <a:xfrm>
            <a:off x="8610600" y="1905000"/>
            <a:ext cx="609600" cy="6858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503" name="Text Box 39">
            <a:extLst>
              <a:ext uri="{FF2B5EF4-FFF2-40B4-BE49-F238E27FC236}">
                <a16:creationId xmlns:a16="http://schemas.microsoft.com/office/drawing/2014/main" xmlns="" id="{D17AFC42-10FB-4A9F-8AA9-094097DCA5FD}"/>
              </a:ext>
            </a:extLst>
          </p:cNvPr>
          <p:cNvSpPr txBox="1">
            <a:spLocks noChangeArrowheads="1"/>
          </p:cNvSpPr>
          <p:nvPr/>
        </p:nvSpPr>
        <p:spPr bwMode="auto">
          <a:xfrm>
            <a:off x="8915400" y="2590800"/>
            <a:ext cx="685800" cy="1015663"/>
          </a:xfrm>
          <a:prstGeom prst="rect">
            <a:avLst/>
          </a:prstGeom>
          <a:noFill/>
          <a:ln w="9525">
            <a:solidFill>
              <a:srgbClr val="99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000" dirty="0" err="1" smtClean="0">
                <a:solidFill>
                  <a:srgbClr val="000099"/>
                </a:solidFill>
                <a:latin typeface="Times New Roman" panose="02020603050405020304" pitchFamily="18" charset="0"/>
              </a:rPr>
              <a:t>Gia</a:t>
            </a:r>
            <a:r>
              <a:rPr lang="en-US" altLang="en-US" sz="2000" dirty="0" smtClean="0">
                <a:solidFill>
                  <a:srgbClr val="000099"/>
                </a:solidFill>
                <a:latin typeface="Times New Roman" panose="02020603050405020304" pitchFamily="18" charset="0"/>
              </a:rPr>
              <a:t> </a:t>
            </a:r>
            <a:r>
              <a:rPr lang="en-US" altLang="en-US" sz="2000" dirty="0" err="1" smtClean="0">
                <a:solidFill>
                  <a:srgbClr val="000099"/>
                </a:solidFill>
                <a:latin typeface="Times New Roman" panose="02020603050405020304" pitchFamily="18" charset="0"/>
              </a:rPr>
              <a:t>súc</a:t>
            </a:r>
            <a:r>
              <a:rPr lang="en-US" altLang="en-US" sz="2000" dirty="0" smtClean="0">
                <a:solidFill>
                  <a:srgbClr val="000099"/>
                </a:solidFill>
                <a:latin typeface="Times New Roman" panose="02020603050405020304" pitchFamily="18" charset="0"/>
              </a:rPr>
              <a:t> </a:t>
            </a:r>
            <a:r>
              <a:rPr lang="en-US" altLang="en-US" sz="2000" dirty="0" err="1" smtClean="0">
                <a:solidFill>
                  <a:srgbClr val="000099"/>
                </a:solidFill>
                <a:latin typeface="Times New Roman" panose="02020603050405020304" pitchFamily="18" charset="0"/>
              </a:rPr>
              <a:t>nhỏ</a:t>
            </a:r>
            <a:endParaRPr lang="en-US" altLang="en-US" sz="2000" dirty="0">
              <a:solidFill>
                <a:srgbClr val="000099"/>
              </a:solidFill>
              <a:latin typeface="Times New Roman" panose="02020603050405020304" pitchFamily="18" charset="0"/>
            </a:endParaRPr>
          </a:p>
        </p:txBody>
      </p:sp>
      <p:sp>
        <p:nvSpPr>
          <p:cNvPr id="62504" name="Line 40">
            <a:extLst>
              <a:ext uri="{FF2B5EF4-FFF2-40B4-BE49-F238E27FC236}">
                <a16:creationId xmlns:a16="http://schemas.microsoft.com/office/drawing/2014/main" xmlns="" id="{4B7FC9CC-DB4A-403E-85DD-A6F94A4DDB60}"/>
              </a:ext>
            </a:extLst>
          </p:cNvPr>
          <p:cNvSpPr>
            <a:spLocks noChangeShapeType="1"/>
          </p:cNvSpPr>
          <p:nvPr/>
        </p:nvSpPr>
        <p:spPr bwMode="auto">
          <a:xfrm>
            <a:off x="8610600" y="1905000"/>
            <a:ext cx="1524000" cy="6096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2505" name="Text Box 41">
            <a:extLst>
              <a:ext uri="{FF2B5EF4-FFF2-40B4-BE49-F238E27FC236}">
                <a16:creationId xmlns:a16="http://schemas.microsoft.com/office/drawing/2014/main" xmlns="" id="{ACADB6E9-6279-4904-9F64-D3D65EFD05D0}"/>
              </a:ext>
            </a:extLst>
          </p:cNvPr>
          <p:cNvSpPr txBox="1">
            <a:spLocks noChangeArrowheads="1"/>
          </p:cNvSpPr>
          <p:nvPr/>
        </p:nvSpPr>
        <p:spPr bwMode="auto">
          <a:xfrm>
            <a:off x="9753600" y="2514600"/>
            <a:ext cx="685800" cy="711200"/>
          </a:xfrm>
          <a:prstGeom prst="rect">
            <a:avLst/>
          </a:prstGeom>
          <a:noFill/>
          <a:ln w="9525">
            <a:solidFill>
              <a:srgbClr val="99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a:solidFill>
                  <a:srgbClr val="000099"/>
                </a:solidFill>
                <a:latin typeface="Times New Roman" panose="02020603050405020304" pitchFamily="18" charset="0"/>
              </a:rPr>
              <a:t>Gia cầm</a:t>
            </a:r>
          </a:p>
        </p:txBody>
      </p:sp>
    </p:spTree>
    <p:extLst>
      <p:ext uri="{BB962C8B-B14F-4D97-AF65-F5344CB8AC3E}">
        <p14:creationId xmlns:p14="http://schemas.microsoft.com/office/powerpoint/2010/main" val="42813794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62472"/>
                                        </p:tgtEl>
                                        <p:attrNameLst>
                                          <p:attrName>style.visibility</p:attrName>
                                        </p:attrNameLst>
                                      </p:cBhvr>
                                      <p:to>
                                        <p:strVal val="visible"/>
                                      </p:to>
                                    </p:set>
                                    <p:anim calcmode="lin" valueType="num">
                                      <p:cBhvr>
                                        <p:cTn id="7" dur="500" fill="hold"/>
                                        <p:tgtEl>
                                          <p:spTgt spid="62472"/>
                                        </p:tgtEl>
                                        <p:attrNameLst>
                                          <p:attrName>ppt_w</p:attrName>
                                        </p:attrNameLst>
                                      </p:cBhvr>
                                      <p:tavLst>
                                        <p:tav tm="0">
                                          <p:val>
                                            <p:fltVal val="0"/>
                                          </p:val>
                                        </p:tav>
                                        <p:tav tm="100000">
                                          <p:val>
                                            <p:strVal val="#ppt_w"/>
                                          </p:val>
                                        </p:tav>
                                      </p:tavLst>
                                    </p:anim>
                                    <p:anim calcmode="lin" valueType="num">
                                      <p:cBhvr>
                                        <p:cTn id="8" dur="500" fill="hold"/>
                                        <p:tgtEl>
                                          <p:spTgt spid="6247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62473"/>
                                        </p:tgtEl>
                                        <p:attrNameLst>
                                          <p:attrName>style.visibility</p:attrName>
                                        </p:attrNameLst>
                                      </p:cBhvr>
                                      <p:to>
                                        <p:strVal val="visible"/>
                                      </p:to>
                                    </p:set>
                                    <p:anim calcmode="lin" valueType="num">
                                      <p:cBhvr>
                                        <p:cTn id="13" dur="500" fill="hold"/>
                                        <p:tgtEl>
                                          <p:spTgt spid="62473"/>
                                        </p:tgtEl>
                                        <p:attrNameLst>
                                          <p:attrName>ppt_w</p:attrName>
                                        </p:attrNameLst>
                                      </p:cBhvr>
                                      <p:tavLst>
                                        <p:tav tm="0">
                                          <p:val>
                                            <p:fltVal val="0"/>
                                          </p:val>
                                        </p:tav>
                                        <p:tav tm="100000">
                                          <p:val>
                                            <p:strVal val="#ppt_w"/>
                                          </p:val>
                                        </p:tav>
                                      </p:tavLst>
                                    </p:anim>
                                    <p:anim calcmode="lin" valueType="num">
                                      <p:cBhvr>
                                        <p:cTn id="14" dur="500" fill="hold"/>
                                        <p:tgtEl>
                                          <p:spTgt spid="62473"/>
                                        </p:tgtEl>
                                        <p:attrNameLst>
                                          <p:attrName>ppt_h</p:attrName>
                                        </p:attrNameLst>
                                      </p:cBhvr>
                                      <p:tavLst>
                                        <p:tav tm="0">
                                          <p:val>
                                            <p:fltVal val="0"/>
                                          </p:val>
                                        </p:tav>
                                        <p:tav tm="100000">
                                          <p:val>
                                            <p:strVal val="#ppt_h"/>
                                          </p:val>
                                        </p:tav>
                                      </p:tavLst>
                                    </p:anim>
                                  </p:childTnLst>
                                </p:cTn>
                              </p:par>
                            </p:childTnLst>
                          </p:cTn>
                        </p:par>
                        <p:par>
                          <p:cTn id="15" fill="hold" nodeType="afterGroup">
                            <p:stCondLst>
                              <p:cond delay="500"/>
                            </p:stCondLst>
                            <p:childTnLst>
                              <p:par>
                                <p:cTn id="16" presetID="23" presetClass="entr" presetSubtype="16" fill="hold" nodeType="afterEffect">
                                  <p:stCondLst>
                                    <p:cond delay="0"/>
                                  </p:stCondLst>
                                  <p:childTnLst>
                                    <p:set>
                                      <p:cBhvr>
                                        <p:cTn id="17" dur="1" fill="hold">
                                          <p:stCondLst>
                                            <p:cond delay="0"/>
                                          </p:stCondLst>
                                        </p:cTn>
                                        <p:tgtEl>
                                          <p:spTgt spid="62474"/>
                                        </p:tgtEl>
                                        <p:attrNameLst>
                                          <p:attrName>style.visibility</p:attrName>
                                        </p:attrNameLst>
                                      </p:cBhvr>
                                      <p:to>
                                        <p:strVal val="visible"/>
                                      </p:to>
                                    </p:set>
                                    <p:anim calcmode="lin" valueType="num">
                                      <p:cBhvr>
                                        <p:cTn id="18" dur="500" fill="hold"/>
                                        <p:tgtEl>
                                          <p:spTgt spid="62474"/>
                                        </p:tgtEl>
                                        <p:attrNameLst>
                                          <p:attrName>ppt_w</p:attrName>
                                        </p:attrNameLst>
                                      </p:cBhvr>
                                      <p:tavLst>
                                        <p:tav tm="0">
                                          <p:val>
                                            <p:fltVal val="0"/>
                                          </p:val>
                                        </p:tav>
                                        <p:tav tm="100000">
                                          <p:val>
                                            <p:strVal val="#ppt_w"/>
                                          </p:val>
                                        </p:tav>
                                      </p:tavLst>
                                    </p:anim>
                                    <p:anim calcmode="lin" valueType="num">
                                      <p:cBhvr>
                                        <p:cTn id="19" dur="500" fill="hold"/>
                                        <p:tgtEl>
                                          <p:spTgt spid="62474"/>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62476"/>
                                        </p:tgtEl>
                                        <p:attrNameLst>
                                          <p:attrName>style.visibility</p:attrName>
                                        </p:attrNameLst>
                                      </p:cBhvr>
                                      <p:to>
                                        <p:strVal val="visible"/>
                                      </p:to>
                                    </p:set>
                                    <p:anim calcmode="lin" valueType="num">
                                      <p:cBhvr>
                                        <p:cTn id="24" dur="500" fill="hold"/>
                                        <p:tgtEl>
                                          <p:spTgt spid="62476"/>
                                        </p:tgtEl>
                                        <p:attrNameLst>
                                          <p:attrName>ppt_w</p:attrName>
                                        </p:attrNameLst>
                                      </p:cBhvr>
                                      <p:tavLst>
                                        <p:tav tm="0">
                                          <p:val>
                                            <p:fltVal val="0"/>
                                          </p:val>
                                        </p:tav>
                                        <p:tav tm="100000">
                                          <p:val>
                                            <p:strVal val="#ppt_w"/>
                                          </p:val>
                                        </p:tav>
                                      </p:tavLst>
                                    </p:anim>
                                    <p:anim calcmode="lin" valueType="num">
                                      <p:cBhvr>
                                        <p:cTn id="25" dur="500" fill="hold"/>
                                        <p:tgtEl>
                                          <p:spTgt spid="62476"/>
                                        </p:tgtEl>
                                        <p:attrNameLst>
                                          <p:attrName>ppt_h</p:attrName>
                                        </p:attrNameLst>
                                      </p:cBhvr>
                                      <p:tavLst>
                                        <p:tav tm="0">
                                          <p:val>
                                            <p:fltVal val="0"/>
                                          </p:val>
                                        </p:tav>
                                        <p:tav tm="100000">
                                          <p:val>
                                            <p:strVal val="#ppt_h"/>
                                          </p:val>
                                        </p:tav>
                                      </p:tavLst>
                                    </p:anim>
                                  </p:childTnLst>
                                </p:cTn>
                              </p:par>
                            </p:childTnLst>
                          </p:cTn>
                        </p:par>
                        <p:par>
                          <p:cTn id="26" fill="hold" nodeType="afterGroup">
                            <p:stCondLst>
                              <p:cond delay="500"/>
                            </p:stCondLst>
                            <p:childTnLst>
                              <p:par>
                                <p:cTn id="27" presetID="23" presetClass="entr" presetSubtype="16" fill="hold" grpId="0" nodeType="afterEffect">
                                  <p:stCondLst>
                                    <p:cond delay="0"/>
                                  </p:stCondLst>
                                  <p:childTnLst>
                                    <p:set>
                                      <p:cBhvr>
                                        <p:cTn id="28" dur="1" fill="hold">
                                          <p:stCondLst>
                                            <p:cond delay="0"/>
                                          </p:stCondLst>
                                        </p:cTn>
                                        <p:tgtEl>
                                          <p:spTgt spid="62477"/>
                                        </p:tgtEl>
                                        <p:attrNameLst>
                                          <p:attrName>style.visibility</p:attrName>
                                        </p:attrNameLst>
                                      </p:cBhvr>
                                      <p:to>
                                        <p:strVal val="visible"/>
                                      </p:to>
                                    </p:set>
                                    <p:anim calcmode="lin" valueType="num">
                                      <p:cBhvr>
                                        <p:cTn id="29" dur="500" fill="hold"/>
                                        <p:tgtEl>
                                          <p:spTgt spid="62477"/>
                                        </p:tgtEl>
                                        <p:attrNameLst>
                                          <p:attrName>ppt_w</p:attrName>
                                        </p:attrNameLst>
                                      </p:cBhvr>
                                      <p:tavLst>
                                        <p:tav tm="0">
                                          <p:val>
                                            <p:fltVal val="0"/>
                                          </p:val>
                                        </p:tav>
                                        <p:tav tm="100000">
                                          <p:val>
                                            <p:strVal val="#ppt_w"/>
                                          </p:val>
                                        </p:tav>
                                      </p:tavLst>
                                    </p:anim>
                                    <p:anim calcmode="lin" valueType="num">
                                      <p:cBhvr>
                                        <p:cTn id="30" dur="500" fill="hold"/>
                                        <p:tgtEl>
                                          <p:spTgt spid="62477"/>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nodeType="clickEffect">
                                  <p:stCondLst>
                                    <p:cond delay="0"/>
                                  </p:stCondLst>
                                  <p:childTnLst>
                                    <p:set>
                                      <p:cBhvr>
                                        <p:cTn id="34" dur="1" fill="hold">
                                          <p:stCondLst>
                                            <p:cond delay="0"/>
                                          </p:stCondLst>
                                        </p:cTn>
                                        <p:tgtEl>
                                          <p:spTgt spid="62479"/>
                                        </p:tgtEl>
                                        <p:attrNameLst>
                                          <p:attrName>style.visibility</p:attrName>
                                        </p:attrNameLst>
                                      </p:cBhvr>
                                      <p:to>
                                        <p:strVal val="visible"/>
                                      </p:to>
                                    </p:set>
                                    <p:anim calcmode="lin" valueType="num">
                                      <p:cBhvr>
                                        <p:cTn id="35" dur="500" fill="hold"/>
                                        <p:tgtEl>
                                          <p:spTgt spid="62479"/>
                                        </p:tgtEl>
                                        <p:attrNameLst>
                                          <p:attrName>ppt_w</p:attrName>
                                        </p:attrNameLst>
                                      </p:cBhvr>
                                      <p:tavLst>
                                        <p:tav tm="0">
                                          <p:val>
                                            <p:fltVal val="0"/>
                                          </p:val>
                                        </p:tav>
                                        <p:tav tm="100000">
                                          <p:val>
                                            <p:strVal val="#ppt_w"/>
                                          </p:val>
                                        </p:tav>
                                      </p:tavLst>
                                    </p:anim>
                                    <p:anim calcmode="lin" valueType="num">
                                      <p:cBhvr>
                                        <p:cTn id="36" dur="500" fill="hold"/>
                                        <p:tgtEl>
                                          <p:spTgt spid="62479"/>
                                        </p:tgtEl>
                                        <p:attrNameLst>
                                          <p:attrName>ppt_h</p:attrName>
                                        </p:attrNameLst>
                                      </p:cBhvr>
                                      <p:tavLst>
                                        <p:tav tm="0">
                                          <p:val>
                                            <p:fltVal val="0"/>
                                          </p:val>
                                        </p:tav>
                                        <p:tav tm="100000">
                                          <p:val>
                                            <p:strVal val="#ppt_h"/>
                                          </p:val>
                                        </p:tav>
                                      </p:tavLst>
                                    </p:anim>
                                  </p:childTnLst>
                                </p:cTn>
                              </p:par>
                            </p:childTnLst>
                          </p:cTn>
                        </p:par>
                        <p:par>
                          <p:cTn id="37" fill="hold" nodeType="afterGroup">
                            <p:stCondLst>
                              <p:cond delay="500"/>
                            </p:stCondLst>
                            <p:childTnLst>
                              <p:par>
                                <p:cTn id="38" presetID="23" presetClass="entr" presetSubtype="16" fill="hold" nodeType="afterEffect">
                                  <p:stCondLst>
                                    <p:cond delay="0"/>
                                  </p:stCondLst>
                                  <p:childTnLst>
                                    <p:set>
                                      <p:cBhvr>
                                        <p:cTn id="39" dur="1" fill="hold">
                                          <p:stCondLst>
                                            <p:cond delay="0"/>
                                          </p:stCondLst>
                                        </p:cTn>
                                        <p:tgtEl>
                                          <p:spTgt spid="62480"/>
                                        </p:tgtEl>
                                        <p:attrNameLst>
                                          <p:attrName>style.visibility</p:attrName>
                                        </p:attrNameLst>
                                      </p:cBhvr>
                                      <p:to>
                                        <p:strVal val="visible"/>
                                      </p:to>
                                    </p:set>
                                    <p:anim calcmode="lin" valueType="num">
                                      <p:cBhvr>
                                        <p:cTn id="40" dur="500" fill="hold"/>
                                        <p:tgtEl>
                                          <p:spTgt spid="62480"/>
                                        </p:tgtEl>
                                        <p:attrNameLst>
                                          <p:attrName>ppt_w</p:attrName>
                                        </p:attrNameLst>
                                      </p:cBhvr>
                                      <p:tavLst>
                                        <p:tav tm="0">
                                          <p:val>
                                            <p:fltVal val="0"/>
                                          </p:val>
                                        </p:tav>
                                        <p:tav tm="100000">
                                          <p:val>
                                            <p:strVal val="#ppt_w"/>
                                          </p:val>
                                        </p:tav>
                                      </p:tavLst>
                                    </p:anim>
                                    <p:anim calcmode="lin" valueType="num">
                                      <p:cBhvr>
                                        <p:cTn id="41" dur="500" fill="hold"/>
                                        <p:tgtEl>
                                          <p:spTgt spid="62480"/>
                                        </p:tgtEl>
                                        <p:attrNameLst>
                                          <p:attrName>ppt_h</p:attrName>
                                        </p:attrNameLst>
                                      </p:cBhvr>
                                      <p:tavLst>
                                        <p:tav tm="0">
                                          <p:val>
                                            <p:fltVal val="0"/>
                                          </p:val>
                                        </p:tav>
                                        <p:tav tm="100000">
                                          <p:val>
                                            <p:strVal val="#ppt_h"/>
                                          </p:val>
                                        </p:tav>
                                      </p:tavLst>
                                    </p:anim>
                                  </p:childTnLst>
                                </p:cTn>
                              </p:par>
                            </p:childTnLst>
                          </p:cTn>
                        </p:par>
                        <p:par>
                          <p:cTn id="42" fill="hold" nodeType="afterGroup">
                            <p:stCondLst>
                              <p:cond delay="1000"/>
                            </p:stCondLst>
                            <p:childTnLst>
                              <p:par>
                                <p:cTn id="43" presetID="23" presetClass="entr" presetSubtype="16" fill="hold" nodeType="afterEffect">
                                  <p:stCondLst>
                                    <p:cond delay="0"/>
                                  </p:stCondLst>
                                  <p:childTnLst>
                                    <p:set>
                                      <p:cBhvr>
                                        <p:cTn id="44" dur="1" fill="hold">
                                          <p:stCondLst>
                                            <p:cond delay="0"/>
                                          </p:stCondLst>
                                        </p:cTn>
                                        <p:tgtEl>
                                          <p:spTgt spid="62484"/>
                                        </p:tgtEl>
                                        <p:attrNameLst>
                                          <p:attrName>style.visibility</p:attrName>
                                        </p:attrNameLst>
                                      </p:cBhvr>
                                      <p:to>
                                        <p:strVal val="visible"/>
                                      </p:to>
                                    </p:set>
                                    <p:anim calcmode="lin" valueType="num">
                                      <p:cBhvr>
                                        <p:cTn id="45" dur="500" fill="hold"/>
                                        <p:tgtEl>
                                          <p:spTgt spid="62484"/>
                                        </p:tgtEl>
                                        <p:attrNameLst>
                                          <p:attrName>ppt_w</p:attrName>
                                        </p:attrNameLst>
                                      </p:cBhvr>
                                      <p:tavLst>
                                        <p:tav tm="0">
                                          <p:val>
                                            <p:fltVal val="0"/>
                                          </p:val>
                                        </p:tav>
                                        <p:tav tm="100000">
                                          <p:val>
                                            <p:strVal val="#ppt_w"/>
                                          </p:val>
                                        </p:tav>
                                      </p:tavLst>
                                    </p:anim>
                                    <p:anim calcmode="lin" valueType="num">
                                      <p:cBhvr>
                                        <p:cTn id="46" dur="500" fill="hold"/>
                                        <p:tgtEl>
                                          <p:spTgt spid="62484"/>
                                        </p:tgtEl>
                                        <p:attrNameLst>
                                          <p:attrName>ppt_h</p:attrName>
                                        </p:attrNameLst>
                                      </p:cBhvr>
                                      <p:tavLst>
                                        <p:tav tm="0">
                                          <p:val>
                                            <p:fltVal val="0"/>
                                          </p:val>
                                        </p:tav>
                                        <p:tav tm="100000">
                                          <p:val>
                                            <p:strVal val="#ppt_h"/>
                                          </p:val>
                                        </p:tav>
                                      </p:tavLst>
                                    </p:anim>
                                  </p:childTnLst>
                                </p:cTn>
                              </p:par>
                            </p:childTnLst>
                          </p:cTn>
                        </p:par>
                        <p:par>
                          <p:cTn id="47" fill="hold" nodeType="afterGroup">
                            <p:stCondLst>
                              <p:cond delay="1500"/>
                            </p:stCondLst>
                            <p:childTnLst>
                              <p:par>
                                <p:cTn id="48" presetID="23" presetClass="entr" presetSubtype="16" fill="hold" grpId="0" nodeType="afterEffect">
                                  <p:stCondLst>
                                    <p:cond delay="0"/>
                                  </p:stCondLst>
                                  <p:childTnLst>
                                    <p:set>
                                      <p:cBhvr>
                                        <p:cTn id="49" dur="1" fill="hold">
                                          <p:stCondLst>
                                            <p:cond delay="0"/>
                                          </p:stCondLst>
                                        </p:cTn>
                                        <p:tgtEl>
                                          <p:spTgt spid="62481"/>
                                        </p:tgtEl>
                                        <p:attrNameLst>
                                          <p:attrName>style.visibility</p:attrName>
                                        </p:attrNameLst>
                                      </p:cBhvr>
                                      <p:to>
                                        <p:strVal val="visible"/>
                                      </p:to>
                                    </p:set>
                                    <p:anim calcmode="lin" valueType="num">
                                      <p:cBhvr>
                                        <p:cTn id="50" dur="500" fill="hold"/>
                                        <p:tgtEl>
                                          <p:spTgt spid="62481"/>
                                        </p:tgtEl>
                                        <p:attrNameLst>
                                          <p:attrName>ppt_w</p:attrName>
                                        </p:attrNameLst>
                                      </p:cBhvr>
                                      <p:tavLst>
                                        <p:tav tm="0">
                                          <p:val>
                                            <p:fltVal val="0"/>
                                          </p:val>
                                        </p:tav>
                                        <p:tav tm="100000">
                                          <p:val>
                                            <p:strVal val="#ppt_w"/>
                                          </p:val>
                                        </p:tav>
                                      </p:tavLst>
                                    </p:anim>
                                    <p:anim calcmode="lin" valueType="num">
                                      <p:cBhvr>
                                        <p:cTn id="51" dur="500" fill="hold"/>
                                        <p:tgtEl>
                                          <p:spTgt spid="62481"/>
                                        </p:tgtEl>
                                        <p:attrNameLst>
                                          <p:attrName>ppt_h</p:attrName>
                                        </p:attrNameLst>
                                      </p:cBhvr>
                                      <p:tavLst>
                                        <p:tav tm="0">
                                          <p:val>
                                            <p:fltVal val="0"/>
                                          </p:val>
                                        </p:tav>
                                        <p:tav tm="100000">
                                          <p:val>
                                            <p:strVal val="#ppt_h"/>
                                          </p:val>
                                        </p:tav>
                                      </p:tavLst>
                                    </p:anim>
                                  </p:childTnLst>
                                </p:cTn>
                              </p:par>
                            </p:childTnLst>
                          </p:cTn>
                        </p:par>
                        <p:par>
                          <p:cTn id="52" fill="hold" nodeType="afterGroup">
                            <p:stCondLst>
                              <p:cond delay="2000"/>
                            </p:stCondLst>
                            <p:childTnLst>
                              <p:par>
                                <p:cTn id="53" presetID="23" presetClass="entr" presetSubtype="16" fill="hold" grpId="0" nodeType="afterEffect">
                                  <p:stCondLst>
                                    <p:cond delay="0"/>
                                  </p:stCondLst>
                                  <p:childTnLst>
                                    <p:set>
                                      <p:cBhvr>
                                        <p:cTn id="54" dur="1" fill="hold">
                                          <p:stCondLst>
                                            <p:cond delay="0"/>
                                          </p:stCondLst>
                                        </p:cTn>
                                        <p:tgtEl>
                                          <p:spTgt spid="62483"/>
                                        </p:tgtEl>
                                        <p:attrNameLst>
                                          <p:attrName>style.visibility</p:attrName>
                                        </p:attrNameLst>
                                      </p:cBhvr>
                                      <p:to>
                                        <p:strVal val="visible"/>
                                      </p:to>
                                    </p:set>
                                    <p:anim calcmode="lin" valueType="num">
                                      <p:cBhvr>
                                        <p:cTn id="55" dur="500" fill="hold"/>
                                        <p:tgtEl>
                                          <p:spTgt spid="62483"/>
                                        </p:tgtEl>
                                        <p:attrNameLst>
                                          <p:attrName>ppt_w</p:attrName>
                                        </p:attrNameLst>
                                      </p:cBhvr>
                                      <p:tavLst>
                                        <p:tav tm="0">
                                          <p:val>
                                            <p:fltVal val="0"/>
                                          </p:val>
                                        </p:tav>
                                        <p:tav tm="100000">
                                          <p:val>
                                            <p:strVal val="#ppt_w"/>
                                          </p:val>
                                        </p:tav>
                                      </p:tavLst>
                                    </p:anim>
                                    <p:anim calcmode="lin" valueType="num">
                                      <p:cBhvr>
                                        <p:cTn id="56" dur="500" fill="hold"/>
                                        <p:tgtEl>
                                          <p:spTgt spid="62483"/>
                                        </p:tgtEl>
                                        <p:attrNameLst>
                                          <p:attrName>ppt_h</p:attrName>
                                        </p:attrNameLst>
                                      </p:cBhvr>
                                      <p:tavLst>
                                        <p:tav tm="0">
                                          <p:val>
                                            <p:fltVal val="0"/>
                                          </p:val>
                                        </p:tav>
                                        <p:tav tm="100000">
                                          <p:val>
                                            <p:strVal val="#ppt_h"/>
                                          </p:val>
                                        </p:tav>
                                      </p:tavLst>
                                    </p:anim>
                                  </p:childTnLst>
                                </p:cTn>
                              </p:par>
                            </p:childTnLst>
                          </p:cTn>
                        </p:par>
                        <p:par>
                          <p:cTn id="57" fill="hold" nodeType="afterGroup">
                            <p:stCondLst>
                              <p:cond delay="2500"/>
                            </p:stCondLst>
                            <p:childTnLst>
                              <p:par>
                                <p:cTn id="58" presetID="23" presetClass="entr" presetSubtype="16" fill="hold" grpId="0" nodeType="afterEffect">
                                  <p:stCondLst>
                                    <p:cond delay="0"/>
                                  </p:stCondLst>
                                  <p:childTnLst>
                                    <p:set>
                                      <p:cBhvr>
                                        <p:cTn id="59" dur="1" fill="hold">
                                          <p:stCondLst>
                                            <p:cond delay="0"/>
                                          </p:stCondLst>
                                        </p:cTn>
                                        <p:tgtEl>
                                          <p:spTgt spid="62485"/>
                                        </p:tgtEl>
                                        <p:attrNameLst>
                                          <p:attrName>style.visibility</p:attrName>
                                        </p:attrNameLst>
                                      </p:cBhvr>
                                      <p:to>
                                        <p:strVal val="visible"/>
                                      </p:to>
                                    </p:set>
                                    <p:anim calcmode="lin" valueType="num">
                                      <p:cBhvr>
                                        <p:cTn id="60" dur="500" fill="hold"/>
                                        <p:tgtEl>
                                          <p:spTgt spid="62485"/>
                                        </p:tgtEl>
                                        <p:attrNameLst>
                                          <p:attrName>ppt_w</p:attrName>
                                        </p:attrNameLst>
                                      </p:cBhvr>
                                      <p:tavLst>
                                        <p:tav tm="0">
                                          <p:val>
                                            <p:fltVal val="0"/>
                                          </p:val>
                                        </p:tav>
                                        <p:tav tm="100000">
                                          <p:val>
                                            <p:strVal val="#ppt_w"/>
                                          </p:val>
                                        </p:tav>
                                      </p:tavLst>
                                    </p:anim>
                                    <p:anim calcmode="lin" valueType="num">
                                      <p:cBhvr>
                                        <p:cTn id="61" dur="500" fill="hold"/>
                                        <p:tgtEl>
                                          <p:spTgt spid="62485"/>
                                        </p:tgtEl>
                                        <p:attrNameLst>
                                          <p:attrName>ppt_h</p:attrName>
                                        </p:attrNameLst>
                                      </p:cBhvr>
                                      <p:tavLst>
                                        <p:tav tm="0">
                                          <p:val>
                                            <p:fltVal val="0"/>
                                          </p:val>
                                        </p:tav>
                                        <p:tav tm="100000">
                                          <p:val>
                                            <p:strVal val="#ppt_h"/>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3" presetClass="entr" presetSubtype="16" fill="hold" nodeType="clickEffect">
                                  <p:stCondLst>
                                    <p:cond delay="0"/>
                                  </p:stCondLst>
                                  <p:childTnLst>
                                    <p:set>
                                      <p:cBhvr>
                                        <p:cTn id="65" dur="1" fill="hold">
                                          <p:stCondLst>
                                            <p:cond delay="0"/>
                                          </p:stCondLst>
                                        </p:cTn>
                                        <p:tgtEl>
                                          <p:spTgt spid="62490"/>
                                        </p:tgtEl>
                                        <p:attrNameLst>
                                          <p:attrName>style.visibility</p:attrName>
                                        </p:attrNameLst>
                                      </p:cBhvr>
                                      <p:to>
                                        <p:strVal val="visible"/>
                                      </p:to>
                                    </p:set>
                                    <p:anim calcmode="lin" valueType="num">
                                      <p:cBhvr>
                                        <p:cTn id="66" dur="500" fill="hold"/>
                                        <p:tgtEl>
                                          <p:spTgt spid="62490"/>
                                        </p:tgtEl>
                                        <p:attrNameLst>
                                          <p:attrName>ppt_w</p:attrName>
                                        </p:attrNameLst>
                                      </p:cBhvr>
                                      <p:tavLst>
                                        <p:tav tm="0">
                                          <p:val>
                                            <p:fltVal val="0"/>
                                          </p:val>
                                        </p:tav>
                                        <p:tav tm="100000">
                                          <p:val>
                                            <p:strVal val="#ppt_w"/>
                                          </p:val>
                                        </p:tav>
                                      </p:tavLst>
                                    </p:anim>
                                    <p:anim calcmode="lin" valueType="num">
                                      <p:cBhvr>
                                        <p:cTn id="67" dur="500" fill="hold"/>
                                        <p:tgtEl>
                                          <p:spTgt spid="62490"/>
                                        </p:tgtEl>
                                        <p:attrNameLst>
                                          <p:attrName>ppt_h</p:attrName>
                                        </p:attrNameLst>
                                      </p:cBhvr>
                                      <p:tavLst>
                                        <p:tav tm="0">
                                          <p:val>
                                            <p:fltVal val="0"/>
                                          </p:val>
                                        </p:tav>
                                        <p:tav tm="100000">
                                          <p:val>
                                            <p:strVal val="#ppt_h"/>
                                          </p:val>
                                        </p:tav>
                                      </p:tavLst>
                                    </p:anim>
                                  </p:childTnLst>
                                </p:cTn>
                              </p:par>
                            </p:childTnLst>
                          </p:cTn>
                        </p:par>
                        <p:par>
                          <p:cTn id="68" fill="hold" nodeType="afterGroup">
                            <p:stCondLst>
                              <p:cond delay="500"/>
                            </p:stCondLst>
                            <p:childTnLst>
                              <p:par>
                                <p:cTn id="69" presetID="23" presetClass="entr" presetSubtype="16" fill="hold" nodeType="afterEffect">
                                  <p:stCondLst>
                                    <p:cond delay="0"/>
                                  </p:stCondLst>
                                  <p:childTnLst>
                                    <p:set>
                                      <p:cBhvr>
                                        <p:cTn id="70" dur="1" fill="hold">
                                          <p:stCondLst>
                                            <p:cond delay="0"/>
                                          </p:stCondLst>
                                        </p:cTn>
                                        <p:tgtEl>
                                          <p:spTgt spid="62491"/>
                                        </p:tgtEl>
                                        <p:attrNameLst>
                                          <p:attrName>style.visibility</p:attrName>
                                        </p:attrNameLst>
                                      </p:cBhvr>
                                      <p:to>
                                        <p:strVal val="visible"/>
                                      </p:to>
                                    </p:set>
                                    <p:anim calcmode="lin" valueType="num">
                                      <p:cBhvr>
                                        <p:cTn id="71" dur="500" fill="hold"/>
                                        <p:tgtEl>
                                          <p:spTgt spid="62491"/>
                                        </p:tgtEl>
                                        <p:attrNameLst>
                                          <p:attrName>ppt_w</p:attrName>
                                        </p:attrNameLst>
                                      </p:cBhvr>
                                      <p:tavLst>
                                        <p:tav tm="0">
                                          <p:val>
                                            <p:fltVal val="0"/>
                                          </p:val>
                                        </p:tav>
                                        <p:tav tm="100000">
                                          <p:val>
                                            <p:strVal val="#ppt_w"/>
                                          </p:val>
                                        </p:tav>
                                      </p:tavLst>
                                    </p:anim>
                                    <p:anim calcmode="lin" valueType="num">
                                      <p:cBhvr>
                                        <p:cTn id="72" dur="500" fill="hold"/>
                                        <p:tgtEl>
                                          <p:spTgt spid="62491"/>
                                        </p:tgtEl>
                                        <p:attrNameLst>
                                          <p:attrName>ppt_h</p:attrName>
                                        </p:attrNameLst>
                                      </p:cBhvr>
                                      <p:tavLst>
                                        <p:tav tm="0">
                                          <p:val>
                                            <p:fltVal val="0"/>
                                          </p:val>
                                        </p:tav>
                                        <p:tav tm="100000">
                                          <p:val>
                                            <p:strVal val="#ppt_h"/>
                                          </p:val>
                                        </p:tav>
                                      </p:tavLst>
                                    </p:anim>
                                  </p:childTnLst>
                                </p:cTn>
                              </p:par>
                            </p:childTnLst>
                          </p:cTn>
                        </p:par>
                        <p:par>
                          <p:cTn id="73" fill="hold" nodeType="afterGroup">
                            <p:stCondLst>
                              <p:cond delay="1000"/>
                            </p:stCondLst>
                            <p:childTnLst>
                              <p:par>
                                <p:cTn id="74" presetID="23" presetClass="entr" presetSubtype="16" fill="hold" grpId="0" nodeType="afterEffect">
                                  <p:stCondLst>
                                    <p:cond delay="0"/>
                                  </p:stCondLst>
                                  <p:childTnLst>
                                    <p:set>
                                      <p:cBhvr>
                                        <p:cTn id="75" dur="1" fill="hold">
                                          <p:stCondLst>
                                            <p:cond delay="0"/>
                                          </p:stCondLst>
                                        </p:cTn>
                                        <p:tgtEl>
                                          <p:spTgt spid="62492"/>
                                        </p:tgtEl>
                                        <p:attrNameLst>
                                          <p:attrName>style.visibility</p:attrName>
                                        </p:attrNameLst>
                                      </p:cBhvr>
                                      <p:to>
                                        <p:strVal val="visible"/>
                                      </p:to>
                                    </p:set>
                                    <p:anim calcmode="lin" valueType="num">
                                      <p:cBhvr>
                                        <p:cTn id="76" dur="500" fill="hold"/>
                                        <p:tgtEl>
                                          <p:spTgt spid="62492"/>
                                        </p:tgtEl>
                                        <p:attrNameLst>
                                          <p:attrName>ppt_w</p:attrName>
                                        </p:attrNameLst>
                                      </p:cBhvr>
                                      <p:tavLst>
                                        <p:tav tm="0">
                                          <p:val>
                                            <p:fltVal val="0"/>
                                          </p:val>
                                        </p:tav>
                                        <p:tav tm="100000">
                                          <p:val>
                                            <p:strVal val="#ppt_w"/>
                                          </p:val>
                                        </p:tav>
                                      </p:tavLst>
                                    </p:anim>
                                    <p:anim calcmode="lin" valueType="num">
                                      <p:cBhvr>
                                        <p:cTn id="77" dur="500" fill="hold"/>
                                        <p:tgtEl>
                                          <p:spTgt spid="62492"/>
                                        </p:tgtEl>
                                        <p:attrNameLst>
                                          <p:attrName>ppt_h</p:attrName>
                                        </p:attrNameLst>
                                      </p:cBhvr>
                                      <p:tavLst>
                                        <p:tav tm="0">
                                          <p:val>
                                            <p:fltVal val="0"/>
                                          </p:val>
                                        </p:tav>
                                        <p:tav tm="100000">
                                          <p:val>
                                            <p:strVal val="#ppt_h"/>
                                          </p:val>
                                        </p:tav>
                                      </p:tavLst>
                                    </p:anim>
                                  </p:childTnLst>
                                </p:cTn>
                              </p:par>
                            </p:childTnLst>
                          </p:cTn>
                        </p:par>
                        <p:par>
                          <p:cTn id="78" fill="hold" nodeType="afterGroup">
                            <p:stCondLst>
                              <p:cond delay="1500"/>
                            </p:stCondLst>
                            <p:childTnLst>
                              <p:par>
                                <p:cTn id="79" presetID="23" presetClass="entr" presetSubtype="16" fill="hold" grpId="0" nodeType="afterEffect">
                                  <p:stCondLst>
                                    <p:cond delay="0"/>
                                  </p:stCondLst>
                                  <p:childTnLst>
                                    <p:set>
                                      <p:cBhvr>
                                        <p:cTn id="80" dur="1" fill="hold">
                                          <p:stCondLst>
                                            <p:cond delay="0"/>
                                          </p:stCondLst>
                                        </p:cTn>
                                        <p:tgtEl>
                                          <p:spTgt spid="62493"/>
                                        </p:tgtEl>
                                        <p:attrNameLst>
                                          <p:attrName>style.visibility</p:attrName>
                                        </p:attrNameLst>
                                      </p:cBhvr>
                                      <p:to>
                                        <p:strVal val="visible"/>
                                      </p:to>
                                    </p:set>
                                    <p:anim calcmode="lin" valueType="num">
                                      <p:cBhvr>
                                        <p:cTn id="81" dur="500" fill="hold"/>
                                        <p:tgtEl>
                                          <p:spTgt spid="62493"/>
                                        </p:tgtEl>
                                        <p:attrNameLst>
                                          <p:attrName>ppt_w</p:attrName>
                                        </p:attrNameLst>
                                      </p:cBhvr>
                                      <p:tavLst>
                                        <p:tav tm="0">
                                          <p:val>
                                            <p:fltVal val="0"/>
                                          </p:val>
                                        </p:tav>
                                        <p:tav tm="100000">
                                          <p:val>
                                            <p:strVal val="#ppt_w"/>
                                          </p:val>
                                        </p:tav>
                                      </p:tavLst>
                                    </p:anim>
                                    <p:anim calcmode="lin" valueType="num">
                                      <p:cBhvr>
                                        <p:cTn id="82" dur="500" fill="hold"/>
                                        <p:tgtEl>
                                          <p:spTgt spid="62493"/>
                                        </p:tgtEl>
                                        <p:attrNameLst>
                                          <p:attrName>ppt_h</p:attrName>
                                        </p:attrNameLst>
                                      </p:cBhvr>
                                      <p:tavLst>
                                        <p:tav tm="0">
                                          <p:val>
                                            <p:fltVal val="0"/>
                                          </p:val>
                                        </p:tav>
                                        <p:tav tm="100000">
                                          <p:val>
                                            <p:strVal val="#ppt_h"/>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3" presetClass="entr" presetSubtype="16" fill="hold" nodeType="clickEffect">
                                  <p:stCondLst>
                                    <p:cond delay="0"/>
                                  </p:stCondLst>
                                  <p:childTnLst>
                                    <p:set>
                                      <p:cBhvr>
                                        <p:cTn id="86" dur="1" fill="hold">
                                          <p:stCondLst>
                                            <p:cond delay="0"/>
                                          </p:stCondLst>
                                        </p:cTn>
                                        <p:tgtEl>
                                          <p:spTgt spid="62488"/>
                                        </p:tgtEl>
                                        <p:attrNameLst>
                                          <p:attrName>style.visibility</p:attrName>
                                        </p:attrNameLst>
                                      </p:cBhvr>
                                      <p:to>
                                        <p:strVal val="visible"/>
                                      </p:to>
                                    </p:set>
                                    <p:anim calcmode="lin" valueType="num">
                                      <p:cBhvr>
                                        <p:cTn id="87" dur="500" fill="hold"/>
                                        <p:tgtEl>
                                          <p:spTgt spid="62488"/>
                                        </p:tgtEl>
                                        <p:attrNameLst>
                                          <p:attrName>ppt_w</p:attrName>
                                        </p:attrNameLst>
                                      </p:cBhvr>
                                      <p:tavLst>
                                        <p:tav tm="0">
                                          <p:val>
                                            <p:fltVal val="0"/>
                                          </p:val>
                                        </p:tav>
                                        <p:tav tm="100000">
                                          <p:val>
                                            <p:strVal val="#ppt_w"/>
                                          </p:val>
                                        </p:tav>
                                      </p:tavLst>
                                    </p:anim>
                                    <p:anim calcmode="lin" valueType="num">
                                      <p:cBhvr>
                                        <p:cTn id="88" dur="500" fill="hold"/>
                                        <p:tgtEl>
                                          <p:spTgt spid="62488"/>
                                        </p:tgtEl>
                                        <p:attrNameLst>
                                          <p:attrName>ppt_h</p:attrName>
                                        </p:attrNameLst>
                                      </p:cBhvr>
                                      <p:tavLst>
                                        <p:tav tm="0">
                                          <p:val>
                                            <p:fltVal val="0"/>
                                          </p:val>
                                        </p:tav>
                                        <p:tav tm="100000">
                                          <p:val>
                                            <p:strVal val="#ppt_h"/>
                                          </p:val>
                                        </p:tav>
                                      </p:tavLst>
                                    </p:anim>
                                  </p:childTnLst>
                                </p:cTn>
                              </p:par>
                            </p:childTnLst>
                          </p:cTn>
                        </p:par>
                        <p:par>
                          <p:cTn id="89" fill="hold" nodeType="afterGroup">
                            <p:stCondLst>
                              <p:cond delay="500"/>
                            </p:stCondLst>
                            <p:childTnLst>
                              <p:par>
                                <p:cTn id="90" presetID="23" presetClass="entr" presetSubtype="16" fill="hold" nodeType="afterEffect">
                                  <p:stCondLst>
                                    <p:cond delay="0"/>
                                  </p:stCondLst>
                                  <p:childTnLst>
                                    <p:set>
                                      <p:cBhvr>
                                        <p:cTn id="91" dur="1" fill="hold">
                                          <p:stCondLst>
                                            <p:cond delay="0"/>
                                          </p:stCondLst>
                                        </p:cTn>
                                        <p:tgtEl>
                                          <p:spTgt spid="62489"/>
                                        </p:tgtEl>
                                        <p:attrNameLst>
                                          <p:attrName>style.visibility</p:attrName>
                                        </p:attrNameLst>
                                      </p:cBhvr>
                                      <p:to>
                                        <p:strVal val="visible"/>
                                      </p:to>
                                    </p:set>
                                    <p:anim calcmode="lin" valueType="num">
                                      <p:cBhvr>
                                        <p:cTn id="92" dur="500" fill="hold"/>
                                        <p:tgtEl>
                                          <p:spTgt spid="62489"/>
                                        </p:tgtEl>
                                        <p:attrNameLst>
                                          <p:attrName>ppt_w</p:attrName>
                                        </p:attrNameLst>
                                      </p:cBhvr>
                                      <p:tavLst>
                                        <p:tav tm="0">
                                          <p:val>
                                            <p:fltVal val="0"/>
                                          </p:val>
                                        </p:tav>
                                        <p:tav tm="100000">
                                          <p:val>
                                            <p:strVal val="#ppt_w"/>
                                          </p:val>
                                        </p:tav>
                                      </p:tavLst>
                                    </p:anim>
                                    <p:anim calcmode="lin" valueType="num">
                                      <p:cBhvr>
                                        <p:cTn id="93" dur="500" fill="hold"/>
                                        <p:tgtEl>
                                          <p:spTgt spid="62489"/>
                                        </p:tgtEl>
                                        <p:attrNameLst>
                                          <p:attrName>ppt_h</p:attrName>
                                        </p:attrNameLst>
                                      </p:cBhvr>
                                      <p:tavLst>
                                        <p:tav tm="0">
                                          <p:val>
                                            <p:fltVal val="0"/>
                                          </p:val>
                                        </p:tav>
                                        <p:tav tm="100000">
                                          <p:val>
                                            <p:strVal val="#ppt_h"/>
                                          </p:val>
                                        </p:tav>
                                      </p:tavLst>
                                    </p:anim>
                                  </p:childTnLst>
                                </p:cTn>
                              </p:par>
                            </p:childTnLst>
                          </p:cTn>
                        </p:par>
                        <p:par>
                          <p:cTn id="94" fill="hold" nodeType="afterGroup">
                            <p:stCondLst>
                              <p:cond delay="1000"/>
                            </p:stCondLst>
                            <p:childTnLst>
                              <p:par>
                                <p:cTn id="95" presetID="23" presetClass="entr" presetSubtype="16" fill="hold" grpId="0" nodeType="afterEffect">
                                  <p:stCondLst>
                                    <p:cond delay="0"/>
                                  </p:stCondLst>
                                  <p:childTnLst>
                                    <p:set>
                                      <p:cBhvr>
                                        <p:cTn id="96" dur="1" fill="hold">
                                          <p:stCondLst>
                                            <p:cond delay="0"/>
                                          </p:stCondLst>
                                        </p:cTn>
                                        <p:tgtEl>
                                          <p:spTgt spid="62494"/>
                                        </p:tgtEl>
                                        <p:attrNameLst>
                                          <p:attrName>style.visibility</p:attrName>
                                        </p:attrNameLst>
                                      </p:cBhvr>
                                      <p:to>
                                        <p:strVal val="visible"/>
                                      </p:to>
                                    </p:set>
                                    <p:anim calcmode="lin" valueType="num">
                                      <p:cBhvr>
                                        <p:cTn id="97" dur="500" fill="hold"/>
                                        <p:tgtEl>
                                          <p:spTgt spid="62494"/>
                                        </p:tgtEl>
                                        <p:attrNameLst>
                                          <p:attrName>ppt_w</p:attrName>
                                        </p:attrNameLst>
                                      </p:cBhvr>
                                      <p:tavLst>
                                        <p:tav tm="0">
                                          <p:val>
                                            <p:fltVal val="0"/>
                                          </p:val>
                                        </p:tav>
                                        <p:tav tm="100000">
                                          <p:val>
                                            <p:strVal val="#ppt_w"/>
                                          </p:val>
                                        </p:tav>
                                      </p:tavLst>
                                    </p:anim>
                                    <p:anim calcmode="lin" valueType="num">
                                      <p:cBhvr>
                                        <p:cTn id="98" dur="500" fill="hold"/>
                                        <p:tgtEl>
                                          <p:spTgt spid="62494"/>
                                        </p:tgtEl>
                                        <p:attrNameLst>
                                          <p:attrName>ppt_h</p:attrName>
                                        </p:attrNameLst>
                                      </p:cBhvr>
                                      <p:tavLst>
                                        <p:tav tm="0">
                                          <p:val>
                                            <p:fltVal val="0"/>
                                          </p:val>
                                        </p:tav>
                                        <p:tav tm="100000">
                                          <p:val>
                                            <p:strVal val="#ppt_h"/>
                                          </p:val>
                                        </p:tav>
                                      </p:tavLst>
                                    </p:anim>
                                  </p:childTnLst>
                                </p:cTn>
                              </p:par>
                            </p:childTnLst>
                          </p:cTn>
                        </p:par>
                        <p:par>
                          <p:cTn id="99" fill="hold" nodeType="afterGroup">
                            <p:stCondLst>
                              <p:cond delay="1500"/>
                            </p:stCondLst>
                            <p:childTnLst>
                              <p:par>
                                <p:cTn id="100" presetID="23" presetClass="entr" presetSubtype="16" fill="hold" grpId="0" nodeType="afterEffect">
                                  <p:stCondLst>
                                    <p:cond delay="0"/>
                                  </p:stCondLst>
                                  <p:childTnLst>
                                    <p:set>
                                      <p:cBhvr>
                                        <p:cTn id="101" dur="1" fill="hold">
                                          <p:stCondLst>
                                            <p:cond delay="0"/>
                                          </p:stCondLst>
                                        </p:cTn>
                                        <p:tgtEl>
                                          <p:spTgt spid="62495"/>
                                        </p:tgtEl>
                                        <p:attrNameLst>
                                          <p:attrName>style.visibility</p:attrName>
                                        </p:attrNameLst>
                                      </p:cBhvr>
                                      <p:to>
                                        <p:strVal val="visible"/>
                                      </p:to>
                                    </p:set>
                                    <p:anim calcmode="lin" valueType="num">
                                      <p:cBhvr>
                                        <p:cTn id="102" dur="500" fill="hold"/>
                                        <p:tgtEl>
                                          <p:spTgt spid="62495"/>
                                        </p:tgtEl>
                                        <p:attrNameLst>
                                          <p:attrName>ppt_w</p:attrName>
                                        </p:attrNameLst>
                                      </p:cBhvr>
                                      <p:tavLst>
                                        <p:tav tm="0">
                                          <p:val>
                                            <p:fltVal val="0"/>
                                          </p:val>
                                        </p:tav>
                                        <p:tav tm="100000">
                                          <p:val>
                                            <p:strVal val="#ppt_w"/>
                                          </p:val>
                                        </p:tav>
                                      </p:tavLst>
                                    </p:anim>
                                    <p:anim calcmode="lin" valueType="num">
                                      <p:cBhvr>
                                        <p:cTn id="103" dur="500" fill="hold"/>
                                        <p:tgtEl>
                                          <p:spTgt spid="62495"/>
                                        </p:tgtEl>
                                        <p:attrNameLst>
                                          <p:attrName>ppt_h</p:attrName>
                                        </p:attrNameLst>
                                      </p:cBhvr>
                                      <p:tavLst>
                                        <p:tav tm="0">
                                          <p:val>
                                            <p:fltVal val="0"/>
                                          </p:val>
                                        </p:tav>
                                        <p:tav tm="100000">
                                          <p:val>
                                            <p:strVal val="#ppt_h"/>
                                          </p:val>
                                        </p:tav>
                                      </p:tavLst>
                                    </p:anim>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3" presetClass="entr" presetSubtype="16" fill="hold" nodeType="clickEffect">
                                  <p:stCondLst>
                                    <p:cond delay="0"/>
                                  </p:stCondLst>
                                  <p:childTnLst>
                                    <p:set>
                                      <p:cBhvr>
                                        <p:cTn id="107" dur="1" fill="hold">
                                          <p:stCondLst>
                                            <p:cond delay="0"/>
                                          </p:stCondLst>
                                        </p:cTn>
                                        <p:tgtEl>
                                          <p:spTgt spid="62496"/>
                                        </p:tgtEl>
                                        <p:attrNameLst>
                                          <p:attrName>style.visibility</p:attrName>
                                        </p:attrNameLst>
                                      </p:cBhvr>
                                      <p:to>
                                        <p:strVal val="visible"/>
                                      </p:to>
                                    </p:set>
                                    <p:anim calcmode="lin" valueType="num">
                                      <p:cBhvr>
                                        <p:cTn id="108" dur="500" fill="hold"/>
                                        <p:tgtEl>
                                          <p:spTgt spid="62496"/>
                                        </p:tgtEl>
                                        <p:attrNameLst>
                                          <p:attrName>ppt_w</p:attrName>
                                        </p:attrNameLst>
                                      </p:cBhvr>
                                      <p:tavLst>
                                        <p:tav tm="0">
                                          <p:val>
                                            <p:fltVal val="0"/>
                                          </p:val>
                                        </p:tav>
                                        <p:tav tm="100000">
                                          <p:val>
                                            <p:strVal val="#ppt_w"/>
                                          </p:val>
                                        </p:tav>
                                      </p:tavLst>
                                    </p:anim>
                                    <p:anim calcmode="lin" valueType="num">
                                      <p:cBhvr>
                                        <p:cTn id="109" dur="500" fill="hold"/>
                                        <p:tgtEl>
                                          <p:spTgt spid="62496"/>
                                        </p:tgtEl>
                                        <p:attrNameLst>
                                          <p:attrName>ppt_h</p:attrName>
                                        </p:attrNameLst>
                                      </p:cBhvr>
                                      <p:tavLst>
                                        <p:tav tm="0">
                                          <p:val>
                                            <p:fltVal val="0"/>
                                          </p:val>
                                        </p:tav>
                                        <p:tav tm="100000">
                                          <p:val>
                                            <p:strVal val="#ppt_h"/>
                                          </p:val>
                                        </p:tav>
                                      </p:tavLst>
                                    </p:anim>
                                  </p:childTnLst>
                                </p:cTn>
                              </p:par>
                            </p:childTnLst>
                          </p:cTn>
                        </p:par>
                        <p:par>
                          <p:cTn id="110" fill="hold" nodeType="afterGroup">
                            <p:stCondLst>
                              <p:cond delay="500"/>
                            </p:stCondLst>
                            <p:childTnLst>
                              <p:par>
                                <p:cTn id="111" presetID="23" presetClass="entr" presetSubtype="16" fill="hold" nodeType="afterEffect">
                                  <p:stCondLst>
                                    <p:cond delay="0"/>
                                  </p:stCondLst>
                                  <p:childTnLst>
                                    <p:set>
                                      <p:cBhvr>
                                        <p:cTn id="112" dur="1" fill="hold">
                                          <p:stCondLst>
                                            <p:cond delay="0"/>
                                          </p:stCondLst>
                                        </p:cTn>
                                        <p:tgtEl>
                                          <p:spTgt spid="62497"/>
                                        </p:tgtEl>
                                        <p:attrNameLst>
                                          <p:attrName>style.visibility</p:attrName>
                                        </p:attrNameLst>
                                      </p:cBhvr>
                                      <p:to>
                                        <p:strVal val="visible"/>
                                      </p:to>
                                    </p:set>
                                    <p:anim calcmode="lin" valueType="num">
                                      <p:cBhvr>
                                        <p:cTn id="113" dur="500" fill="hold"/>
                                        <p:tgtEl>
                                          <p:spTgt spid="62497"/>
                                        </p:tgtEl>
                                        <p:attrNameLst>
                                          <p:attrName>ppt_w</p:attrName>
                                        </p:attrNameLst>
                                      </p:cBhvr>
                                      <p:tavLst>
                                        <p:tav tm="0">
                                          <p:val>
                                            <p:fltVal val="0"/>
                                          </p:val>
                                        </p:tav>
                                        <p:tav tm="100000">
                                          <p:val>
                                            <p:strVal val="#ppt_w"/>
                                          </p:val>
                                        </p:tav>
                                      </p:tavLst>
                                    </p:anim>
                                    <p:anim calcmode="lin" valueType="num">
                                      <p:cBhvr>
                                        <p:cTn id="114" dur="500" fill="hold"/>
                                        <p:tgtEl>
                                          <p:spTgt spid="62497"/>
                                        </p:tgtEl>
                                        <p:attrNameLst>
                                          <p:attrName>ppt_h</p:attrName>
                                        </p:attrNameLst>
                                      </p:cBhvr>
                                      <p:tavLst>
                                        <p:tav tm="0">
                                          <p:val>
                                            <p:fltVal val="0"/>
                                          </p:val>
                                        </p:tav>
                                        <p:tav tm="100000">
                                          <p:val>
                                            <p:strVal val="#ppt_h"/>
                                          </p:val>
                                        </p:tav>
                                      </p:tavLst>
                                    </p:anim>
                                  </p:childTnLst>
                                </p:cTn>
                              </p:par>
                            </p:childTnLst>
                          </p:cTn>
                        </p:par>
                        <p:par>
                          <p:cTn id="115" fill="hold" nodeType="afterGroup">
                            <p:stCondLst>
                              <p:cond delay="1000"/>
                            </p:stCondLst>
                            <p:childTnLst>
                              <p:par>
                                <p:cTn id="116" presetID="23" presetClass="entr" presetSubtype="16" fill="hold" grpId="0" nodeType="afterEffect">
                                  <p:stCondLst>
                                    <p:cond delay="0"/>
                                  </p:stCondLst>
                                  <p:childTnLst>
                                    <p:set>
                                      <p:cBhvr>
                                        <p:cTn id="117" dur="1" fill="hold">
                                          <p:stCondLst>
                                            <p:cond delay="0"/>
                                          </p:stCondLst>
                                        </p:cTn>
                                        <p:tgtEl>
                                          <p:spTgt spid="62498"/>
                                        </p:tgtEl>
                                        <p:attrNameLst>
                                          <p:attrName>style.visibility</p:attrName>
                                        </p:attrNameLst>
                                      </p:cBhvr>
                                      <p:to>
                                        <p:strVal val="visible"/>
                                      </p:to>
                                    </p:set>
                                    <p:anim calcmode="lin" valueType="num">
                                      <p:cBhvr>
                                        <p:cTn id="118" dur="500" fill="hold"/>
                                        <p:tgtEl>
                                          <p:spTgt spid="62498"/>
                                        </p:tgtEl>
                                        <p:attrNameLst>
                                          <p:attrName>ppt_w</p:attrName>
                                        </p:attrNameLst>
                                      </p:cBhvr>
                                      <p:tavLst>
                                        <p:tav tm="0">
                                          <p:val>
                                            <p:fltVal val="0"/>
                                          </p:val>
                                        </p:tav>
                                        <p:tav tm="100000">
                                          <p:val>
                                            <p:strVal val="#ppt_w"/>
                                          </p:val>
                                        </p:tav>
                                      </p:tavLst>
                                    </p:anim>
                                    <p:anim calcmode="lin" valueType="num">
                                      <p:cBhvr>
                                        <p:cTn id="119" dur="500" fill="hold"/>
                                        <p:tgtEl>
                                          <p:spTgt spid="62498"/>
                                        </p:tgtEl>
                                        <p:attrNameLst>
                                          <p:attrName>ppt_h</p:attrName>
                                        </p:attrNameLst>
                                      </p:cBhvr>
                                      <p:tavLst>
                                        <p:tav tm="0">
                                          <p:val>
                                            <p:fltVal val="0"/>
                                          </p:val>
                                        </p:tav>
                                        <p:tav tm="100000">
                                          <p:val>
                                            <p:strVal val="#ppt_h"/>
                                          </p:val>
                                        </p:tav>
                                      </p:tavLst>
                                    </p:anim>
                                  </p:childTnLst>
                                </p:cTn>
                              </p:par>
                            </p:childTnLst>
                          </p:cTn>
                        </p:par>
                        <p:par>
                          <p:cTn id="120" fill="hold" nodeType="afterGroup">
                            <p:stCondLst>
                              <p:cond delay="1500"/>
                            </p:stCondLst>
                            <p:childTnLst>
                              <p:par>
                                <p:cTn id="121" presetID="23" presetClass="entr" presetSubtype="16" fill="hold" grpId="0" nodeType="afterEffect">
                                  <p:stCondLst>
                                    <p:cond delay="0"/>
                                  </p:stCondLst>
                                  <p:childTnLst>
                                    <p:set>
                                      <p:cBhvr>
                                        <p:cTn id="122" dur="1" fill="hold">
                                          <p:stCondLst>
                                            <p:cond delay="0"/>
                                          </p:stCondLst>
                                        </p:cTn>
                                        <p:tgtEl>
                                          <p:spTgt spid="62499"/>
                                        </p:tgtEl>
                                        <p:attrNameLst>
                                          <p:attrName>style.visibility</p:attrName>
                                        </p:attrNameLst>
                                      </p:cBhvr>
                                      <p:to>
                                        <p:strVal val="visible"/>
                                      </p:to>
                                    </p:set>
                                    <p:anim calcmode="lin" valueType="num">
                                      <p:cBhvr>
                                        <p:cTn id="123" dur="500" fill="hold"/>
                                        <p:tgtEl>
                                          <p:spTgt spid="62499"/>
                                        </p:tgtEl>
                                        <p:attrNameLst>
                                          <p:attrName>ppt_w</p:attrName>
                                        </p:attrNameLst>
                                      </p:cBhvr>
                                      <p:tavLst>
                                        <p:tav tm="0">
                                          <p:val>
                                            <p:fltVal val="0"/>
                                          </p:val>
                                        </p:tav>
                                        <p:tav tm="100000">
                                          <p:val>
                                            <p:strVal val="#ppt_w"/>
                                          </p:val>
                                        </p:tav>
                                      </p:tavLst>
                                    </p:anim>
                                    <p:anim calcmode="lin" valueType="num">
                                      <p:cBhvr>
                                        <p:cTn id="124" dur="500" fill="hold"/>
                                        <p:tgtEl>
                                          <p:spTgt spid="62499"/>
                                        </p:tgtEl>
                                        <p:attrNameLst>
                                          <p:attrName>ppt_h</p:attrName>
                                        </p:attrNameLst>
                                      </p:cBhvr>
                                      <p:tavLst>
                                        <p:tav tm="0">
                                          <p:val>
                                            <p:fltVal val="0"/>
                                          </p:val>
                                        </p:tav>
                                        <p:tav tm="100000">
                                          <p:val>
                                            <p:strVal val="#ppt_h"/>
                                          </p:val>
                                        </p:tav>
                                      </p:tavLst>
                                    </p:anim>
                                  </p:childTnLst>
                                </p:cTn>
                              </p:par>
                            </p:childTnLst>
                          </p:cTn>
                        </p:par>
                      </p:childTnLst>
                    </p:cTn>
                  </p:par>
                  <p:par>
                    <p:cTn id="125" fill="hold" nodeType="clickPar">
                      <p:stCondLst>
                        <p:cond delay="indefinite"/>
                      </p:stCondLst>
                      <p:childTnLst>
                        <p:par>
                          <p:cTn id="126" fill="hold" nodeType="withGroup">
                            <p:stCondLst>
                              <p:cond delay="0"/>
                            </p:stCondLst>
                            <p:childTnLst>
                              <p:par>
                                <p:cTn id="127" presetID="23" presetClass="entr" presetSubtype="16" fill="hold" nodeType="clickEffect">
                                  <p:stCondLst>
                                    <p:cond delay="0"/>
                                  </p:stCondLst>
                                  <p:childTnLst>
                                    <p:set>
                                      <p:cBhvr>
                                        <p:cTn id="128" dur="1" fill="hold">
                                          <p:stCondLst>
                                            <p:cond delay="0"/>
                                          </p:stCondLst>
                                        </p:cTn>
                                        <p:tgtEl>
                                          <p:spTgt spid="62500"/>
                                        </p:tgtEl>
                                        <p:attrNameLst>
                                          <p:attrName>style.visibility</p:attrName>
                                        </p:attrNameLst>
                                      </p:cBhvr>
                                      <p:to>
                                        <p:strVal val="visible"/>
                                      </p:to>
                                    </p:set>
                                    <p:anim calcmode="lin" valueType="num">
                                      <p:cBhvr>
                                        <p:cTn id="129" dur="500" fill="hold"/>
                                        <p:tgtEl>
                                          <p:spTgt spid="62500"/>
                                        </p:tgtEl>
                                        <p:attrNameLst>
                                          <p:attrName>ppt_w</p:attrName>
                                        </p:attrNameLst>
                                      </p:cBhvr>
                                      <p:tavLst>
                                        <p:tav tm="0">
                                          <p:val>
                                            <p:fltVal val="0"/>
                                          </p:val>
                                        </p:tav>
                                        <p:tav tm="100000">
                                          <p:val>
                                            <p:strVal val="#ppt_w"/>
                                          </p:val>
                                        </p:tav>
                                      </p:tavLst>
                                    </p:anim>
                                    <p:anim calcmode="lin" valueType="num">
                                      <p:cBhvr>
                                        <p:cTn id="130" dur="500" fill="hold"/>
                                        <p:tgtEl>
                                          <p:spTgt spid="62500"/>
                                        </p:tgtEl>
                                        <p:attrNameLst>
                                          <p:attrName>ppt_h</p:attrName>
                                        </p:attrNameLst>
                                      </p:cBhvr>
                                      <p:tavLst>
                                        <p:tav tm="0">
                                          <p:val>
                                            <p:fltVal val="0"/>
                                          </p:val>
                                        </p:tav>
                                        <p:tav tm="100000">
                                          <p:val>
                                            <p:strVal val="#ppt_h"/>
                                          </p:val>
                                        </p:tav>
                                      </p:tavLst>
                                    </p:anim>
                                  </p:childTnLst>
                                </p:cTn>
                              </p:par>
                            </p:childTnLst>
                          </p:cTn>
                        </p:par>
                        <p:par>
                          <p:cTn id="131" fill="hold" nodeType="afterGroup">
                            <p:stCondLst>
                              <p:cond delay="500"/>
                            </p:stCondLst>
                            <p:childTnLst>
                              <p:par>
                                <p:cTn id="132" presetID="23" presetClass="entr" presetSubtype="16" fill="hold" nodeType="afterEffect">
                                  <p:stCondLst>
                                    <p:cond delay="0"/>
                                  </p:stCondLst>
                                  <p:childTnLst>
                                    <p:set>
                                      <p:cBhvr>
                                        <p:cTn id="133" dur="1" fill="hold">
                                          <p:stCondLst>
                                            <p:cond delay="0"/>
                                          </p:stCondLst>
                                        </p:cTn>
                                        <p:tgtEl>
                                          <p:spTgt spid="62502"/>
                                        </p:tgtEl>
                                        <p:attrNameLst>
                                          <p:attrName>style.visibility</p:attrName>
                                        </p:attrNameLst>
                                      </p:cBhvr>
                                      <p:to>
                                        <p:strVal val="visible"/>
                                      </p:to>
                                    </p:set>
                                    <p:anim calcmode="lin" valueType="num">
                                      <p:cBhvr>
                                        <p:cTn id="134" dur="500" fill="hold"/>
                                        <p:tgtEl>
                                          <p:spTgt spid="62502"/>
                                        </p:tgtEl>
                                        <p:attrNameLst>
                                          <p:attrName>ppt_w</p:attrName>
                                        </p:attrNameLst>
                                      </p:cBhvr>
                                      <p:tavLst>
                                        <p:tav tm="0">
                                          <p:val>
                                            <p:fltVal val="0"/>
                                          </p:val>
                                        </p:tav>
                                        <p:tav tm="100000">
                                          <p:val>
                                            <p:strVal val="#ppt_w"/>
                                          </p:val>
                                        </p:tav>
                                      </p:tavLst>
                                    </p:anim>
                                    <p:anim calcmode="lin" valueType="num">
                                      <p:cBhvr>
                                        <p:cTn id="135" dur="500" fill="hold"/>
                                        <p:tgtEl>
                                          <p:spTgt spid="62502"/>
                                        </p:tgtEl>
                                        <p:attrNameLst>
                                          <p:attrName>ppt_h</p:attrName>
                                        </p:attrNameLst>
                                      </p:cBhvr>
                                      <p:tavLst>
                                        <p:tav tm="0">
                                          <p:val>
                                            <p:fltVal val="0"/>
                                          </p:val>
                                        </p:tav>
                                        <p:tav tm="100000">
                                          <p:val>
                                            <p:strVal val="#ppt_h"/>
                                          </p:val>
                                        </p:tav>
                                      </p:tavLst>
                                    </p:anim>
                                  </p:childTnLst>
                                </p:cTn>
                              </p:par>
                            </p:childTnLst>
                          </p:cTn>
                        </p:par>
                        <p:par>
                          <p:cTn id="136" fill="hold" nodeType="afterGroup">
                            <p:stCondLst>
                              <p:cond delay="1000"/>
                            </p:stCondLst>
                            <p:childTnLst>
                              <p:par>
                                <p:cTn id="137" presetID="23" presetClass="entr" presetSubtype="16" fill="hold" nodeType="afterEffect">
                                  <p:stCondLst>
                                    <p:cond delay="0"/>
                                  </p:stCondLst>
                                  <p:childTnLst>
                                    <p:set>
                                      <p:cBhvr>
                                        <p:cTn id="138" dur="1" fill="hold">
                                          <p:stCondLst>
                                            <p:cond delay="0"/>
                                          </p:stCondLst>
                                        </p:cTn>
                                        <p:tgtEl>
                                          <p:spTgt spid="62504"/>
                                        </p:tgtEl>
                                        <p:attrNameLst>
                                          <p:attrName>style.visibility</p:attrName>
                                        </p:attrNameLst>
                                      </p:cBhvr>
                                      <p:to>
                                        <p:strVal val="visible"/>
                                      </p:to>
                                    </p:set>
                                    <p:anim calcmode="lin" valueType="num">
                                      <p:cBhvr>
                                        <p:cTn id="139" dur="500" fill="hold"/>
                                        <p:tgtEl>
                                          <p:spTgt spid="62504"/>
                                        </p:tgtEl>
                                        <p:attrNameLst>
                                          <p:attrName>ppt_w</p:attrName>
                                        </p:attrNameLst>
                                      </p:cBhvr>
                                      <p:tavLst>
                                        <p:tav tm="0">
                                          <p:val>
                                            <p:fltVal val="0"/>
                                          </p:val>
                                        </p:tav>
                                        <p:tav tm="100000">
                                          <p:val>
                                            <p:strVal val="#ppt_w"/>
                                          </p:val>
                                        </p:tav>
                                      </p:tavLst>
                                    </p:anim>
                                    <p:anim calcmode="lin" valueType="num">
                                      <p:cBhvr>
                                        <p:cTn id="140" dur="500" fill="hold"/>
                                        <p:tgtEl>
                                          <p:spTgt spid="62504"/>
                                        </p:tgtEl>
                                        <p:attrNameLst>
                                          <p:attrName>ppt_h</p:attrName>
                                        </p:attrNameLst>
                                      </p:cBhvr>
                                      <p:tavLst>
                                        <p:tav tm="0">
                                          <p:val>
                                            <p:fltVal val="0"/>
                                          </p:val>
                                        </p:tav>
                                        <p:tav tm="100000">
                                          <p:val>
                                            <p:strVal val="#ppt_h"/>
                                          </p:val>
                                        </p:tav>
                                      </p:tavLst>
                                    </p:anim>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3" presetClass="entr" presetSubtype="16" fill="hold" grpId="0" nodeType="clickEffect">
                                  <p:stCondLst>
                                    <p:cond delay="0"/>
                                  </p:stCondLst>
                                  <p:childTnLst>
                                    <p:set>
                                      <p:cBhvr>
                                        <p:cTn id="144" dur="1" fill="hold">
                                          <p:stCondLst>
                                            <p:cond delay="0"/>
                                          </p:stCondLst>
                                        </p:cTn>
                                        <p:tgtEl>
                                          <p:spTgt spid="62501"/>
                                        </p:tgtEl>
                                        <p:attrNameLst>
                                          <p:attrName>style.visibility</p:attrName>
                                        </p:attrNameLst>
                                      </p:cBhvr>
                                      <p:to>
                                        <p:strVal val="visible"/>
                                      </p:to>
                                    </p:set>
                                    <p:anim calcmode="lin" valueType="num">
                                      <p:cBhvr>
                                        <p:cTn id="145" dur="500" fill="hold"/>
                                        <p:tgtEl>
                                          <p:spTgt spid="62501"/>
                                        </p:tgtEl>
                                        <p:attrNameLst>
                                          <p:attrName>ppt_w</p:attrName>
                                        </p:attrNameLst>
                                      </p:cBhvr>
                                      <p:tavLst>
                                        <p:tav tm="0">
                                          <p:val>
                                            <p:fltVal val="0"/>
                                          </p:val>
                                        </p:tav>
                                        <p:tav tm="100000">
                                          <p:val>
                                            <p:strVal val="#ppt_w"/>
                                          </p:val>
                                        </p:tav>
                                      </p:tavLst>
                                    </p:anim>
                                    <p:anim calcmode="lin" valueType="num">
                                      <p:cBhvr>
                                        <p:cTn id="146" dur="500" fill="hold"/>
                                        <p:tgtEl>
                                          <p:spTgt spid="62501"/>
                                        </p:tgtEl>
                                        <p:attrNameLst>
                                          <p:attrName>ppt_h</p:attrName>
                                        </p:attrNameLst>
                                      </p:cBhvr>
                                      <p:tavLst>
                                        <p:tav tm="0">
                                          <p:val>
                                            <p:fltVal val="0"/>
                                          </p:val>
                                        </p:tav>
                                        <p:tav tm="100000">
                                          <p:val>
                                            <p:strVal val="#ppt_h"/>
                                          </p:val>
                                        </p:tav>
                                      </p:tavLst>
                                    </p:anim>
                                  </p:childTnLst>
                                </p:cTn>
                              </p:par>
                            </p:childTnLst>
                          </p:cTn>
                        </p:par>
                        <p:par>
                          <p:cTn id="147" fill="hold" nodeType="afterGroup">
                            <p:stCondLst>
                              <p:cond delay="500"/>
                            </p:stCondLst>
                            <p:childTnLst>
                              <p:par>
                                <p:cTn id="148" presetID="23" presetClass="entr" presetSubtype="16" fill="hold" grpId="0" nodeType="afterEffect">
                                  <p:stCondLst>
                                    <p:cond delay="0"/>
                                  </p:stCondLst>
                                  <p:childTnLst>
                                    <p:set>
                                      <p:cBhvr>
                                        <p:cTn id="149" dur="1" fill="hold">
                                          <p:stCondLst>
                                            <p:cond delay="0"/>
                                          </p:stCondLst>
                                        </p:cTn>
                                        <p:tgtEl>
                                          <p:spTgt spid="62503"/>
                                        </p:tgtEl>
                                        <p:attrNameLst>
                                          <p:attrName>style.visibility</p:attrName>
                                        </p:attrNameLst>
                                      </p:cBhvr>
                                      <p:to>
                                        <p:strVal val="visible"/>
                                      </p:to>
                                    </p:set>
                                    <p:anim calcmode="lin" valueType="num">
                                      <p:cBhvr>
                                        <p:cTn id="150" dur="500" fill="hold"/>
                                        <p:tgtEl>
                                          <p:spTgt spid="62503"/>
                                        </p:tgtEl>
                                        <p:attrNameLst>
                                          <p:attrName>ppt_w</p:attrName>
                                        </p:attrNameLst>
                                      </p:cBhvr>
                                      <p:tavLst>
                                        <p:tav tm="0">
                                          <p:val>
                                            <p:fltVal val="0"/>
                                          </p:val>
                                        </p:tav>
                                        <p:tav tm="100000">
                                          <p:val>
                                            <p:strVal val="#ppt_w"/>
                                          </p:val>
                                        </p:tav>
                                      </p:tavLst>
                                    </p:anim>
                                    <p:anim calcmode="lin" valueType="num">
                                      <p:cBhvr>
                                        <p:cTn id="151" dur="500" fill="hold"/>
                                        <p:tgtEl>
                                          <p:spTgt spid="62503"/>
                                        </p:tgtEl>
                                        <p:attrNameLst>
                                          <p:attrName>ppt_h</p:attrName>
                                        </p:attrNameLst>
                                      </p:cBhvr>
                                      <p:tavLst>
                                        <p:tav tm="0">
                                          <p:val>
                                            <p:fltVal val="0"/>
                                          </p:val>
                                        </p:tav>
                                        <p:tav tm="100000">
                                          <p:val>
                                            <p:strVal val="#ppt_h"/>
                                          </p:val>
                                        </p:tav>
                                      </p:tavLst>
                                    </p:anim>
                                  </p:childTnLst>
                                </p:cTn>
                              </p:par>
                            </p:childTnLst>
                          </p:cTn>
                        </p:par>
                        <p:par>
                          <p:cTn id="152" fill="hold" nodeType="afterGroup">
                            <p:stCondLst>
                              <p:cond delay="1000"/>
                            </p:stCondLst>
                            <p:childTnLst>
                              <p:par>
                                <p:cTn id="153" presetID="23" presetClass="entr" presetSubtype="16" fill="hold" grpId="0" nodeType="afterEffect">
                                  <p:stCondLst>
                                    <p:cond delay="0"/>
                                  </p:stCondLst>
                                  <p:childTnLst>
                                    <p:set>
                                      <p:cBhvr>
                                        <p:cTn id="154" dur="1" fill="hold">
                                          <p:stCondLst>
                                            <p:cond delay="0"/>
                                          </p:stCondLst>
                                        </p:cTn>
                                        <p:tgtEl>
                                          <p:spTgt spid="62505"/>
                                        </p:tgtEl>
                                        <p:attrNameLst>
                                          <p:attrName>style.visibility</p:attrName>
                                        </p:attrNameLst>
                                      </p:cBhvr>
                                      <p:to>
                                        <p:strVal val="visible"/>
                                      </p:to>
                                    </p:set>
                                    <p:anim calcmode="lin" valueType="num">
                                      <p:cBhvr>
                                        <p:cTn id="155" dur="500" fill="hold"/>
                                        <p:tgtEl>
                                          <p:spTgt spid="62505"/>
                                        </p:tgtEl>
                                        <p:attrNameLst>
                                          <p:attrName>ppt_w</p:attrName>
                                        </p:attrNameLst>
                                      </p:cBhvr>
                                      <p:tavLst>
                                        <p:tav tm="0">
                                          <p:val>
                                            <p:fltVal val="0"/>
                                          </p:val>
                                        </p:tav>
                                        <p:tav tm="100000">
                                          <p:val>
                                            <p:strVal val="#ppt_w"/>
                                          </p:val>
                                        </p:tav>
                                      </p:tavLst>
                                    </p:anim>
                                    <p:anim calcmode="lin" valueType="num">
                                      <p:cBhvr>
                                        <p:cTn id="156" dur="500" fill="hold"/>
                                        <p:tgtEl>
                                          <p:spTgt spid="6250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2" grpId="0" animBg="1"/>
      <p:bldP spid="62476" grpId="0" animBg="1"/>
      <p:bldP spid="62477" grpId="0" animBg="1"/>
      <p:bldP spid="62481" grpId="0" animBg="1"/>
      <p:bldP spid="62483" grpId="0" animBg="1"/>
      <p:bldP spid="62485" grpId="0" animBg="1"/>
      <p:bldP spid="62492" grpId="0" animBg="1"/>
      <p:bldP spid="62493" grpId="0" animBg="1"/>
      <p:bldP spid="62494" grpId="0" animBg="1"/>
      <p:bldP spid="62495" grpId="0" animBg="1"/>
      <p:bldP spid="62498" grpId="0" animBg="1"/>
      <p:bldP spid="62499" grpId="0" animBg="1"/>
      <p:bldP spid="62501" grpId="0" animBg="1"/>
      <p:bldP spid="62503" grpId="0" animBg="1"/>
      <p:bldP spid="6250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01E48A9-A773-4667-B9F0-2FA592F3D9EF}"/>
              </a:ext>
            </a:extLst>
          </p:cNvPr>
          <p:cNvSpPr/>
          <p:nvPr/>
        </p:nvSpPr>
        <p:spPr>
          <a:xfrm rot="10800000" flipV="1">
            <a:off x="318052" y="1603513"/>
            <a:ext cx="5446644" cy="70236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US" sz="3200" b="1">
                <a:solidFill>
                  <a:srgbClr val="0070C0"/>
                </a:solidFill>
                <a:latin typeface="Times New Roman" panose="02020603050405020304" pitchFamily="18" charset="0"/>
                <a:cs typeface="Times New Roman" panose="02020603050405020304" pitchFamily="18" charset="0"/>
              </a:rPr>
              <a:t>I. NGÀNH TRỒNG TRỌT</a:t>
            </a:r>
          </a:p>
        </p:txBody>
      </p:sp>
      <p:sp>
        <p:nvSpPr>
          <p:cNvPr id="3" name="Rectangle 2">
            <a:extLst>
              <a:ext uri="{FF2B5EF4-FFF2-40B4-BE49-F238E27FC236}">
                <a16:creationId xmlns:a16="http://schemas.microsoft.com/office/drawing/2014/main" xmlns="" id="{A1706B45-5F33-4568-8AB4-5A6FE4B8AC96}"/>
              </a:ext>
            </a:extLst>
          </p:cNvPr>
          <p:cNvSpPr/>
          <p:nvPr/>
        </p:nvSpPr>
        <p:spPr>
          <a:xfrm>
            <a:off x="225287" y="185530"/>
            <a:ext cx="11741426" cy="151803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457200">
              <a:spcBef>
                <a:spcPts val="600"/>
              </a:spcBef>
              <a:spcAft>
                <a:spcPts val="600"/>
              </a:spcAft>
            </a:pPr>
            <a:r>
              <a:rPr lang="en-US" sz="1800" b="1" i="1">
                <a:solidFill>
                  <a:srgbClr val="FF0000"/>
                </a:solidFill>
                <a:effectLst/>
                <a:latin typeface="Times New Roman" panose="02020603050405020304" pitchFamily="18" charset="0"/>
                <a:ea typeface="Calibri" panose="020F0502020204030204" pitchFamily="34" charset="0"/>
              </a:rPr>
              <a:t> </a:t>
            </a:r>
            <a:r>
              <a:rPr lang="en-US" sz="4000" b="1" i="1">
                <a:solidFill>
                  <a:srgbClr val="00B050"/>
                </a:solidFill>
                <a:effectLst/>
                <a:latin typeface="Times New Roman" panose="02020603050405020304" pitchFamily="18" charset="0"/>
                <a:ea typeface="Calibri" panose="020F0502020204030204" pitchFamily="34" charset="0"/>
              </a:rPr>
              <a:t>Đặc điểm chung: </a:t>
            </a:r>
            <a:r>
              <a:rPr lang="en-US" sz="4000" b="1" i="1">
                <a:solidFill>
                  <a:schemeClr val="tx1"/>
                </a:solidFill>
                <a:effectLst/>
                <a:latin typeface="Times New Roman" panose="02020603050405020304" pitchFamily="18" charset="0"/>
                <a:ea typeface="Calibri" panose="020F0502020204030204" pitchFamily="34" charset="0"/>
              </a:rPr>
              <a:t>Phát triển vững chắc, sản phẩm đa dạng. Trồng trọt vẫn  là ngành chính.</a:t>
            </a:r>
            <a:endParaRPr lang="en-US" sz="4000" b="1">
              <a:solidFill>
                <a:schemeClr val="tx1"/>
              </a:solidFill>
              <a:effectLst/>
              <a:latin typeface="Times New Roman" panose="02020603050405020304" pitchFamily="18" charset="0"/>
              <a:ea typeface="Calibri" panose="020F0502020204030204" pitchFamily="34" charset="0"/>
            </a:endParaRPr>
          </a:p>
        </p:txBody>
      </p:sp>
      <p:sp>
        <p:nvSpPr>
          <p:cNvPr id="5" name="Rounded Rectangle 4"/>
          <p:cNvSpPr/>
          <p:nvPr/>
        </p:nvSpPr>
        <p:spPr>
          <a:xfrm>
            <a:off x="318052" y="2518610"/>
            <a:ext cx="5646124" cy="75397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800" b="1" dirty="0" smtClean="0">
                <a:solidFill>
                  <a:srgbClr val="FF0000"/>
                </a:solidFill>
                <a:latin typeface="Times New Roman" panose="02020603050405020304" pitchFamily="18" charset="0"/>
                <a:cs typeface="Times New Roman" panose="02020603050405020304" pitchFamily="18" charset="0"/>
              </a:rPr>
              <a:t>1. </a:t>
            </a:r>
            <a:r>
              <a:rPr lang="en-US" sz="2800" b="1" dirty="0" err="1" smtClean="0">
                <a:solidFill>
                  <a:srgbClr val="FF0000"/>
                </a:solidFill>
                <a:latin typeface="Times New Roman" panose="02020603050405020304" pitchFamily="18" charset="0"/>
                <a:cs typeface="Times New Roman" panose="02020603050405020304" pitchFamily="18" charset="0"/>
              </a:rPr>
              <a:t>Cây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lương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thực</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666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a:extLst>
              <a:ext uri="{FF2B5EF4-FFF2-40B4-BE49-F238E27FC236}">
                <a16:creationId xmlns:a16="http://schemas.microsoft.com/office/drawing/2014/main" xmlns="" id="{398377EF-9E21-42E7-B110-61AB589F30BE}"/>
              </a:ext>
            </a:extLst>
          </p:cNvPr>
          <p:cNvSpPr txBox="1">
            <a:spLocks noChangeArrowheads="1"/>
          </p:cNvSpPr>
          <p:nvPr/>
        </p:nvSpPr>
        <p:spPr bwMode="auto">
          <a:xfrm>
            <a:off x="2514600" y="3124201"/>
            <a:ext cx="685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sp>
        <p:nvSpPr>
          <p:cNvPr id="6147" name="Text Box 3">
            <a:extLst>
              <a:ext uri="{FF2B5EF4-FFF2-40B4-BE49-F238E27FC236}">
                <a16:creationId xmlns:a16="http://schemas.microsoft.com/office/drawing/2014/main" xmlns="" id="{83608D97-6863-45E1-AED5-D67174C4C2DE}"/>
              </a:ext>
            </a:extLst>
          </p:cNvPr>
          <p:cNvSpPr txBox="1">
            <a:spLocks noChangeArrowheads="1"/>
          </p:cNvSpPr>
          <p:nvPr/>
        </p:nvSpPr>
        <p:spPr bwMode="auto">
          <a:xfrm>
            <a:off x="3200400" y="5486401"/>
            <a:ext cx="723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sym typeface="Wingdings" panose="05000000000000000000" pitchFamily="2" charset="2"/>
              </a:rPr>
              <a:t>                 </a:t>
            </a:r>
            <a:endParaRPr lang="en-US" altLang="en-US" sz="2400" b="1">
              <a:solidFill>
                <a:srgbClr val="0000CC"/>
              </a:solidFill>
            </a:endParaRPr>
          </a:p>
        </p:txBody>
      </p:sp>
      <p:sp>
        <p:nvSpPr>
          <p:cNvPr id="6148" name="Text Box 4">
            <a:extLst>
              <a:ext uri="{FF2B5EF4-FFF2-40B4-BE49-F238E27FC236}">
                <a16:creationId xmlns:a16="http://schemas.microsoft.com/office/drawing/2014/main" xmlns="" id="{A2020CFB-3D87-41B2-93AA-7EB075ED18A8}"/>
              </a:ext>
            </a:extLst>
          </p:cNvPr>
          <p:cNvSpPr txBox="1">
            <a:spLocks noChangeArrowheads="1"/>
          </p:cNvSpPr>
          <p:nvPr/>
        </p:nvSpPr>
        <p:spPr bwMode="auto">
          <a:xfrm>
            <a:off x="3200400" y="6324601"/>
            <a:ext cx="5410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p>
        </p:txBody>
      </p:sp>
      <p:graphicFrame>
        <p:nvGraphicFramePr>
          <p:cNvPr id="18484" name="Group 52">
            <a:extLst>
              <a:ext uri="{FF2B5EF4-FFF2-40B4-BE49-F238E27FC236}">
                <a16:creationId xmlns:a16="http://schemas.microsoft.com/office/drawing/2014/main" xmlns="" id="{99EFCF4D-C6A4-454D-AD5D-C2E85FE802BB}"/>
              </a:ext>
            </a:extLst>
          </p:cNvPr>
          <p:cNvGraphicFramePr>
            <a:graphicFrameLocks noGrp="1"/>
          </p:cNvGraphicFramePr>
          <p:nvPr>
            <p:extLst>
              <p:ext uri="{D42A27DB-BD31-4B8C-83A1-F6EECF244321}">
                <p14:modId xmlns:p14="http://schemas.microsoft.com/office/powerpoint/2010/main" val="473439814"/>
              </p:ext>
            </p:extLst>
          </p:nvPr>
        </p:nvGraphicFramePr>
        <p:xfrm>
          <a:off x="450573" y="1299507"/>
          <a:ext cx="11078819" cy="2782163"/>
        </p:xfrm>
        <a:graphic>
          <a:graphicData uri="http://schemas.openxmlformats.org/drawingml/2006/table">
            <a:tbl>
              <a:tblPr/>
              <a:tblGrid>
                <a:gridCol w="4985468">
                  <a:extLst>
                    <a:ext uri="{9D8B030D-6E8A-4147-A177-3AD203B41FA5}">
                      <a16:colId xmlns:a16="http://schemas.microsoft.com/office/drawing/2014/main" xmlns="" val="20000"/>
                    </a:ext>
                  </a:extLst>
                </a:gridCol>
                <a:gridCol w="1661823">
                  <a:extLst>
                    <a:ext uri="{9D8B030D-6E8A-4147-A177-3AD203B41FA5}">
                      <a16:colId xmlns:a16="http://schemas.microsoft.com/office/drawing/2014/main" xmlns="" val="20001"/>
                    </a:ext>
                  </a:extLst>
                </a:gridCol>
                <a:gridCol w="1551035">
                  <a:extLst>
                    <a:ext uri="{9D8B030D-6E8A-4147-A177-3AD203B41FA5}">
                      <a16:colId xmlns:a16="http://schemas.microsoft.com/office/drawing/2014/main" xmlns="" val="20002"/>
                    </a:ext>
                  </a:extLst>
                </a:gridCol>
                <a:gridCol w="2880493">
                  <a:extLst>
                    <a:ext uri="{9D8B030D-6E8A-4147-A177-3AD203B41FA5}">
                      <a16:colId xmlns:a16="http://schemas.microsoft.com/office/drawing/2014/main" xmlns="" val="20003"/>
                    </a:ext>
                  </a:extLst>
                </a:gridCol>
              </a:tblGrid>
              <a:tr h="611437">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Các nhóm cây</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1990</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2002</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rPr>
                        <a:t>Biến động</a:t>
                      </a: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61143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Cây lương thực</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67,1</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60,8</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61143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Cây công nghiệp</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13,5</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22,7</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94785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Cây ăn quả, rau đậu và cây khác</a:t>
                      </a:r>
                    </a:p>
                  </a:txBody>
                  <a:tcPr marT="45708" marB="4570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19,4</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16,5</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T="45708" marB="4570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bl>
          </a:graphicData>
        </a:graphic>
      </p:graphicFrame>
      <p:sp>
        <p:nvSpPr>
          <p:cNvPr id="70688" name="Text Box 32">
            <a:extLst>
              <a:ext uri="{FF2B5EF4-FFF2-40B4-BE49-F238E27FC236}">
                <a16:creationId xmlns:a16="http://schemas.microsoft.com/office/drawing/2014/main" xmlns="" id="{1D44E4D8-C24F-470D-B645-CE238864FFB3}"/>
              </a:ext>
            </a:extLst>
          </p:cNvPr>
          <p:cNvSpPr txBox="1">
            <a:spLocks noChangeArrowheads="1"/>
          </p:cNvSpPr>
          <p:nvPr/>
        </p:nvSpPr>
        <p:spPr bwMode="auto">
          <a:xfrm>
            <a:off x="450573" y="304800"/>
            <a:ext cx="113173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b="1">
                <a:solidFill>
                  <a:srgbClr val="7030A0"/>
                </a:solidFill>
                <a:latin typeface="Times New Roman" panose="02020603050405020304" pitchFamily="18" charset="0"/>
              </a:rPr>
              <a:t>Bảng 8.1. CƠ CẤU GIÁ TRỊ SẢN XUẤT NGÀNH TRỒNG TRỌT (%)</a:t>
            </a:r>
            <a:endParaRPr lang="en-US" altLang="en-US" sz="2800">
              <a:solidFill>
                <a:srgbClr val="7030A0"/>
              </a:solidFill>
              <a:latin typeface="Times New Roman" panose="02020603050405020304" pitchFamily="18" charset="0"/>
            </a:endParaRPr>
          </a:p>
        </p:txBody>
      </p:sp>
      <p:sp>
        <p:nvSpPr>
          <p:cNvPr id="70690" name="Text Box 34">
            <a:extLst>
              <a:ext uri="{FF2B5EF4-FFF2-40B4-BE49-F238E27FC236}">
                <a16:creationId xmlns:a16="http://schemas.microsoft.com/office/drawing/2014/main" xmlns="" id="{AEEE5F2C-0EF8-4DE5-BBA9-3F386693598E}"/>
              </a:ext>
            </a:extLst>
          </p:cNvPr>
          <p:cNvSpPr txBox="1">
            <a:spLocks noChangeArrowheads="1"/>
          </p:cNvSpPr>
          <p:nvPr/>
        </p:nvSpPr>
        <p:spPr bwMode="auto">
          <a:xfrm>
            <a:off x="238539" y="4412974"/>
            <a:ext cx="11754678" cy="1938992"/>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4000" b="1" i="1">
                <a:solidFill>
                  <a:srgbClr val="FF0000"/>
                </a:solidFill>
                <a:latin typeface="Times New Roman" panose="02020603050405020304" pitchFamily="18" charset="0"/>
              </a:rPr>
              <a:t>Hãy nhận xét sự thay đổi tỉ trọng cây lương thực và cây công nghiệp trong cơ cấu giá trị sản xuất ngành trồng trọt. Sự thay đổi này nói lên điều gì ? </a:t>
            </a:r>
          </a:p>
        </p:txBody>
      </p:sp>
      <p:sp>
        <p:nvSpPr>
          <p:cNvPr id="6179" name="Text Box 35">
            <a:extLst>
              <a:ext uri="{FF2B5EF4-FFF2-40B4-BE49-F238E27FC236}">
                <a16:creationId xmlns:a16="http://schemas.microsoft.com/office/drawing/2014/main" xmlns="" id="{231DBF93-30B2-4BB8-984B-4C61CB1ECC2E}"/>
              </a:ext>
            </a:extLst>
          </p:cNvPr>
          <p:cNvSpPr txBox="1">
            <a:spLocks noChangeArrowheads="1"/>
          </p:cNvSpPr>
          <p:nvPr/>
        </p:nvSpPr>
        <p:spPr bwMode="auto">
          <a:xfrm>
            <a:off x="12649200" y="2971801"/>
            <a:ext cx="762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800">
              <a:latin typeface="Times New Roman" panose="02020603050405020304" pitchFamily="18" charset="0"/>
            </a:endParaRPr>
          </a:p>
        </p:txBody>
      </p:sp>
      <p:sp>
        <p:nvSpPr>
          <p:cNvPr id="2" name="Rectangle 1">
            <a:extLst>
              <a:ext uri="{FF2B5EF4-FFF2-40B4-BE49-F238E27FC236}">
                <a16:creationId xmlns:a16="http://schemas.microsoft.com/office/drawing/2014/main" xmlns="" id="{38569C10-9201-403A-9DA1-53D99E4910B0}"/>
              </a:ext>
            </a:extLst>
          </p:cNvPr>
          <p:cNvSpPr/>
          <p:nvPr/>
        </p:nvSpPr>
        <p:spPr>
          <a:xfrm>
            <a:off x="9104242" y="2068374"/>
            <a:ext cx="2014331" cy="36671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Giảm 6,3 % </a:t>
            </a:r>
          </a:p>
        </p:txBody>
      </p:sp>
      <p:sp>
        <p:nvSpPr>
          <p:cNvPr id="3" name="Rectangle 2">
            <a:extLst>
              <a:ext uri="{FF2B5EF4-FFF2-40B4-BE49-F238E27FC236}">
                <a16:creationId xmlns:a16="http://schemas.microsoft.com/office/drawing/2014/main" xmlns="" id="{8764D104-EF80-405B-AA68-58D697D15827}"/>
              </a:ext>
            </a:extLst>
          </p:cNvPr>
          <p:cNvSpPr/>
          <p:nvPr/>
        </p:nvSpPr>
        <p:spPr>
          <a:xfrm>
            <a:off x="9104242" y="2623930"/>
            <a:ext cx="1842054" cy="36671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Tăng 9,2 %  </a:t>
            </a:r>
          </a:p>
        </p:txBody>
      </p:sp>
      <p:sp>
        <p:nvSpPr>
          <p:cNvPr id="4" name="Rectangle 3">
            <a:extLst>
              <a:ext uri="{FF2B5EF4-FFF2-40B4-BE49-F238E27FC236}">
                <a16:creationId xmlns:a16="http://schemas.microsoft.com/office/drawing/2014/main" xmlns="" id="{1424DA68-C49A-48EB-96C5-9C59223BE747}"/>
              </a:ext>
            </a:extLst>
          </p:cNvPr>
          <p:cNvSpPr/>
          <p:nvPr/>
        </p:nvSpPr>
        <p:spPr>
          <a:xfrm>
            <a:off x="9104243" y="3203955"/>
            <a:ext cx="1842053" cy="66340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Giảm 2,9 %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0688"/>
                                        </p:tgtEl>
                                        <p:attrNameLst>
                                          <p:attrName>style.visibility</p:attrName>
                                        </p:attrNameLst>
                                      </p:cBhvr>
                                      <p:to>
                                        <p:strVal val="visible"/>
                                      </p:to>
                                    </p:set>
                                    <p:animEffect transition="in" filter="box(in)">
                                      <p:cBhvr>
                                        <p:cTn id="7" dur="2000"/>
                                        <p:tgtEl>
                                          <p:spTgt spid="7068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8484"/>
                                        </p:tgtEl>
                                        <p:attrNameLst>
                                          <p:attrName>style.visibility</p:attrName>
                                        </p:attrNameLst>
                                      </p:cBhvr>
                                      <p:to>
                                        <p:strVal val="visible"/>
                                      </p:to>
                                    </p:set>
                                    <p:animEffect transition="in" filter="box(in)">
                                      <p:cBhvr>
                                        <p:cTn id="12" dur="2000"/>
                                        <p:tgtEl>
                                          <p:spTgt spid="1848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0690"/>
                                        </p:tgtEl>
                                        <p:attrNameLst>
                                          <p:attrName>style.visibility</p:attrName>
                                        </p:attrNameLst>
                                      </p:cBhvr>
                                      <p:to>
                                        <p:strVal val="visible"/>
                                      </p:to>
                                    </p:set>
                                    <p:animEffect transition="in" filter="box(in)">
                                      <p:cBhvr>
                                        <p:cTn id="17" dur="2000"/>
                                        <p:tgtEl>
                                          <p:spTgt spid="7069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ox(in)">
                                      <p:cBhvr>
                                        <p:cTn id="22" dur="2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ox(in)">
                                      <p:cBhvr>
                                        <p:cTn id="27" dur="20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ox(in)">
                                      <p:cBhvr>
                                        <p:cTn id="3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88" grpId="0"/>
      <p:bldP spid="70690" grpId="0"/>
      <p:bldP spid="2" grpId="0" animBg="1"/>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395663" y="1058779"/>
            <a:ext cx="8903369" cy="19090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buFontTx/>
              <a:buChar char="-"/>
            </a:pPr>
            <a:r>
              <a:rPr lang="en-US" altLang="en-US" sz="2800" b="1" dirty="0" err="1" smtClean="0">
                <a:solidFill>
                  <a:schemeClr val="accent1"/>
                </a:solidFill>
                <a:latin typeface="Times New Roman" panose="02020603050405020304" pitchFamily="18" charset="0"/>
              </a:rPr>
              <a:t>Lúa</a:t>
            </a:r>
            <a:r>
              <a:rPr lang="en-US" altLang="en-US" sz="2800" b="1" dirty="0" smtClean="0">
                <a:solidFill>
                  <a:schemeClr val="accent1"/>
                </a:solidFill>
                <a:latin typeface="Times New Roman" panose="02020603050405020304" pitchFamily="18" charset="0"/>
              </a:rPr>
              <a:t> </a:t>
            </a:r>
            <a:r>
              <a:rPr lang="en-US" altLang="en-US" sz="2800" b="1" dirty="0" err="1">
                <a:solidFill>
                  <a:schemeClr val="accent1"/>
                </a:solidFill>
                <a:latin typeface="Times New Roman" panose="02020603050405020304" pitchFamily="18" charset="0"/>
              </a:rPr>
              <a:t>là</a:t>
            </a:r>
            <a:r>
              <a:rPr lang="en-US" altLang="en-US" sz="2800" b="1" dirty="0">
                <a:solidFill>
                  <a:schemeClr val="accent1"/>
                </a:solidFill>
                <a:latin typeface="Times New Roman" panose="02020603050405020304" pitchFamily="18" charset="0"/>
              </a:rPr>
              <a:t> </a:t>
            </a:r>
            <a:r>
              <a:rPr lang="en-US" altLang="en-US" sz="2800" b="1" dirty="0" err="1">
                <a:solidFill>
                  <a:schemeClr val="accent1"/>
                </a:solidFill>
                <a:latin typeface="Times New Roman" panose="02020603050405020304" pitchFamily="18" charset="0"/>
              </a:rPr>
              <a:t>cây</a:t>
            </a:r>
            <a:r>
              <a:rPr lang="en-US" altLang="en-US" sz="2800" b="1" dirty="0">
                <a:solidFill>
                  <a:schemeClr val="accent1"/>
                </a:solidFill>
                <a:latin typeface="Times New Roman" panose="02020603050405020304" pitchFamily="18" charset="0"/>
              </a:rPr>
              <a:t> </a:t>
            </a:r>
            <a:r>
              <a:rPr lang="en-US" altLang="en-US" sz="2800" b="1" dirty="0" err="1">
                <a:solidFill>
                  <a:schemeClr val="accent1"/>
                </a:solidFill>
                <a:latin typeface="Times New Roman" panose="02020603050405020304" pitchFamily="18" charset="0"/>
              </a:rPr>
              <a:t>trồng</a:t>
            </a:r>
            <a:r>
              <a:rPr lang="en-US" altLang="en-US" sz="2800" b="1" dirty="0">
                <a:solidFill>
                  <a:schemeClr val="accent1"/>
                </a:solidFill>
                <a:latin typeface="Times New Roman" panose="02020603050405020304" pitchFamily="18" charset="0"/>
              </a:rPr>
              <a:t> </a:t>
            </a:r>
            <a:r>
              <a:rPr lang="en-US" altLang="en-US" sz="2800" b="1" dirty="0" err="1">
                <a:solidFill>
                  <a:schemeClr val="accent1"/>
                </a:solidFill>
                <a:latin typeface="Times New Roman" panose="02020603050405020304" pitchFamily="18" charset="0"/>
              </a:rPr>
              <a:t>chính</a:t>
            </a:r>
            <a:r>
              <a:rPr lang="en-US" altLang="en-US" sz="2800" b="1" dirty="0">
                <a:solidFill>
                  <a:schemeClr val="accent1"/>
                </a:solidFill>
                <a:latin typeface="Times New Roman" panose="02020603050405020304" pitchFamily="18" charset="0"/>
              </a:rPr>
              <a:t>, </a:t>
            </a:r>
            <a:r>
              <a:rPr lang="en-US" altLang="en-US" sz="2800" b="1" dirty="0" err="1">
                <a:solidFill>
                  <a:schemeClr val="accent1"/>
                </a:solidFill>
                <a:latin typeface="Times New Roman" panose="02020603050405020304" pitchFamily="18" charset="0"/>
              </a:rPr>
              <a:t>trồng</a:t>
            </a:r>
            <a:r>
              <a:rPr lang="en-US" altLang="en-US" sz="2800" b="1" dirty="0">
                <a:solidFill>
                  <a:schemeClr val="accent1"/>
                </a:solidFill>
                <a:latin typeface="Times New Roman" panose="02020603050405020304" pitchFamily="18" charset="0"/>
              </a:rPr>
              <a:t> </a:t>
            </a:r>
            <a:r>
              <a:rPr lang="en-US" altLang="en-US" sz="2800" b="1" dirty="0" err="1">
                <a:solidFill>
                  <a:schemeClr val="accent1"/>
                </a:solidFill>
                <a:latin typeface="Times New Roman" panose="02020603050405020304" pitchFamily="18" charset="0"/>
              </a:rPr>
              <a:t>khắp</a:t>
            </a:r>
            <a:r>
              <a:rPr lang="en-US" altLang="en-US" sz="2800" b="1" dirty="0">
                <a:solidFill>
                  <a:schemeClr val="accent1"/>
                </a:solidFill>
                <a:latin typeface="Times New Roman" panose="02020603050405020304" pitchFamily="18" charset="0"/>
              </a:rPr>
              <a:t> </a:t>
            </a:r>
            <a:r>
              <a:rPr lang="en-US" altLang="en-US" sz="2800" b="1" dirty="0" err="1">
                <a:solidFill>
                  <a:schemeClr val="accent1"/>
                </a:solidFill>
                <a:latin typeface="Times New Roman" panose="02020603050405020304" pitchFamily="18" charset="0"/>
              </a:rPr>
              <a:t>trên</a:t>
            </a:r>
            <a:r>
              <a:rPr lang="en-US" altLang="en-US" sz="2800" b="1" dirty="0">
                <a:solidFill>
                  <a:schemeClr val="accent1"/>
                </a:solidFill>
                <a:latin typeface="Times New Roman" panose="02020603050405020304" pitchFamily="18" charset="0"/>
              </a:rPr>
              <a:t> </a:t>
            </a:r>
            <a:r>
              <a:rPr lang="en-US" altLang="en-US" sz="2800" b="1" dirty="0" err="1">
                <a:solidFill>
                  <a:schemeClr val="accent1"/>
                </a:solidFill>
                <a:latin typeface="Times New Roman" panose="02020603050405020304" pitchFamily="18" charset="0"/>
              </a:rPr>
              <a:t>cả</a:t>
            </a:r>
            <a:r>
              <a:rPr lang="en-US" altLang="en-US" sz="2800" b="1" dirty="0">
                <a:solidFill>
                  <a:schemeClr val="accent1"/>
                </a:solidFill>
                <a:latin typeface="Times New Roman" panose="02020603050405020304" pitchFamily="18" charset="0"/>
              </a:rPr>
              <a:t> </a:t>
            </a:r>
            <a:r>
              <a:rPr lang="en-US" altLang="en-US" sz="2800" b="1" dirty="0" err="1">
                <a:solidFill>
                  <a:schemeClr val="accent1"/>
                </a:solidFill>
                <a:latin typeface="Times New Roman" panose="02020603050405020304" pitchFamily="18" charset="0"/>
              </a:rPr>
              <a:t>nước</a:t>
            </a:r>
            <a:r>
              <a:rPr lang="en-US" altLang="en-US" sz="2800" b="1" dirty="0">
                <a:solidFill>
                  <a:schemeClr val="accent1"/>
                </a:solidFill>
                <a:latin typeface="Times New Roman" panose="02020603050405020304" pitchFamily="18" charset="0"/>
              </a:rPr>
              <a:t>. </a:t>
            </a:r>
            <a:r>
              <a:rPr lang="en-US" altLang="en-US" sz="2800" b="1" dirty="0" err="1" smtClean="0">
                <a:solidFill>
                  <a:schemeClr val="accent1"/>
                </a:solidFill>
                <a:latin typeface="Times New Roman" panose="02020603050405020304" pitchFamily="18" charset="0"/>
              </a:rPr>
              <a:t>Ngoài</a:t>
            </a:r>
            <a:r>
              <a:rPr lang="en-US" altLang="en-US" sz="2800" b="1" dirty="0" smtClean="0">
                <a:solidFill>
                  <a:schemeClr val="accent1"/>
                </a:solidFill>
                <a:latin typeface="Times New Roman" panose="02020603050405020304" pitchFamily="18" charset="0"/>
              </a:rPr>
              <a:t> </a:t>
            </a:r>
            <a:r>
              <a:rPr lang="en-US" altLang="en-US" sz="2800" b="1" dirty="0" err="1" smtClean="0">
                <a:solidFill>
                  <a:schemeClr val="accent1"/>
                </a:solidFill>
                <a:latin typeface="Times New Roman" panose="02020603050405020304" pitchFamily="18" charset="0"/>
              </a:rPr>
              <a:t>ra</a:t>
            </a:r>
            <a:r>
              <a:rPr lang="en-US" altLang="en-US" sz="2800" b="1" dirty="0" smtClean="0">
                <a:solidFill>
                  <a:schemeClr val="accent1"/>
                </a:solidFill>
                <a:latin typeface="Times New Roman" panose="02020603050405020304" pitchFamily="18" charset="0"/>
              </a:rPr>
              <a:t> </a:t>
            </a:r>
            <a:r>
              <a:rPr lang="en-US" altLang="en-US" sz="2800" b="1" dirty="0" err="1" smtClean="0">
                <a:solidFill>
                  <a:schemeClr val="accent1"/>
                </a:solidFill>
                <a:latin typeface="Times New Roman" panose="02020603050405020304" pitchFamily="18" charset="0"/>
              </a:rPr>
              <a:t>còn</a:t>
            </a:r>
            <a:r>
              <a:rPr lang="en-US" altLang="en-US" sz="2800" b="1" dirty="0" smtClean="0">
                <a:solidFill>
                  <a:schemeClr val="accent1"/>
                </a:solidFill>
                <a:latin typeface="Times New Roman" panose="02020603050405020304" pitchFamily="18" charset="0"/>
              </a:rPr>
              <a:t> </a:t>
            </a:r>
            <a:r>
              <a:rPr lang="en-US" altLang="en-US" sz="2800" b="1" dirty="0" err="1" smtClean="0">
                <a:solidFill>
                  <a:schemeClr val="accent1"/>
                </a:solidFill>
                <a:latin typeface="Times New Roman" panose="02020603050405020304" pitchFamily="18" charset="0"/>
              </a:rPr>
              <a:t>ngô</a:t>
            </a:r>
            <a:r>
              <a:rPr lang="en-US" altLang="en-US" sz="2800" b="1" dirty="0" smtClean="0">
                <a:solidFill>
                  <a:schemeClr val="accent1"/>
                </a:solidFill>
                <a:latin typeface="Times New Roman" panose="02020603050405020304" pitchFamily="18" charset="0"/>
              </a:rPr>
              <a:t>, </a:t>
            </a:r>
            <a:r>
              <a:rPr lang="en-US" altLang="en-US" sz="2800" b="1" dirty="0" err="1" smtClean="0">
                <a:solidFill>
                  <a:schemeClr val="accent1"/>
                </a:solidFill>
                <a:latin typeface="Times New Roman" panose="02020603050405020304" pitchFamily="18" charset="0"/>
              </a:rPr>
              <a:t>khoai</a:t>
            </a:r>
            <a:r>
              <a:rPr lang="en-US" altLang="en-US" sz="2800" b="1" dirty="0" smtClean="0">
                <a:solidFill>
                  <a:schemeClr val="accent1"/>
                </a:solidFill>
                <a:latin typeface="Times New Roman" panose="02020603050405020304" pitchFamily="18" charset="0"/>
              </a:rPr>
              <a:t>, </a:t>
            </a:r>
            <a:r>
              <a:rPr lang="en-US" altLang="en-US" sz="2800" b="1" dirty="0" err="1" smtClean="0">
                <a:solidFill>
                  <a:schemeClr val="accent1"/>
                </a:solidFill>
                <a:latin typeface="Times New Roman" panose="02020603050405020304" pitchFamily="18" charset="0"/>
              </a:rPr>
              <a:t>sắn</a:t>
            </a:r>
            <a:r>
              <a:rPr lang="en-US" altLang="en-US" sz="2800" b="1" dirty="0" smtClean="0">
                <a:solidFill>
                  <a:schemeClr val="accent1"/>
                </a:solidFill>
                <a:latin typeface="Times New Roman" panose="02020603050405020304" pitchFamily="18" charset="0"/>
              </a:rPr>
              <a:t>…</a:t>
            </a:r>
          </a:p>
        </p:txBody>
      </p:sp>
    </p:spTree>
    <p:extLst>
      <p:ext uri="{BB962C8B-B14F-4D97-AF65-F5344CB8AC3E}">
        <p14:creationId xmlns:p14="http://schemas.microsoft.com/office/powerpoint/2010/main" val="17010929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0">
            <a:extLst>
              <a:ext uri="{FF2B5EF4-FFF2-40B4-BE49-F238E27FC236}">
                <a16:creationId xmlns:a16="http://schemas.microsoft.com/office/drawing/2014/main" xmlns="" id="{542D613C-77D2-4F5C-BDEA-7694B692BCA5}"/>
              </a:ext>
            </a:extLst>
          </p:cNvPr>
          <p:cNvSpPr txBox="1">
            <a:spLocks noChangeArrowheads="1"/>
          </p:cNvSpPr>
          <p:nvPr/>
        </p:nvSpPr>
        <p:spPr bwMode="auto">
          <a:xfrm>
            <a:off x="1752600" y="1828801"/>
            <a:ext cx="373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p>
        </p:txBody>
      </p:sp>
      <p:sp>
        <p:nvSpPr>
          <p:cNvPr id="21507" name="Text Box 12">
            <a:extLst>
              <a:ext uri="{FF2B5EF4-FFF2-40B4-BE49-F238E27FC236}">
                <a16:creationId xmlns:a16="http://schemas.microsoft.com/office/drawing/2014/main" xmlns="" id="{52447233-ACBB-46F1-A83F-AE445CDD58AB}"/>
              </a:ext>
            </a:extLst>
          </p:cNvPr>
          <p:cNvSpPr txBox="1">
            <a:spLocks noChangeArrowheads="1"/>
          </p:cNvSpPr>
          <p:nvPr/>
        </p:nvSpPr>
        <p:spPr bwMode="auto">
          <a:xfrm>
            <a:off x="159026" y="212656"/>
            <a:ext cx="117944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000" b="1" i="1">
                <a:solidFill>
                  <a:srgbClr val="FF0000"/>
                </a:solidFill>
                <a:latin typeface="Times New Roman" panose="02020603050405020304" pitchFamily="18" charset="0"/>
                <a:cs typeface="Times New Roman" panose="02020603050405020304" pitchFamily="18" charset="0"/>
              </a:rPr>
              <a:t>Cây lương thực gồm những loại cây chủ yếu nào ?</a:t>
            </a:r>
          </a:p>
        </p:txBody>
      </p:sp>
      <p:pic>
        <p:nvPicPr>
          <p:cNvPr id="19472" name="Picture 16">
            <a:extLst>
              <a:ext uri="{FF2B5EF4-FFF2-40B4-BE49-F238E27FC236}">
                <a16:creationId xmlns:a16="http://schemas.microsoft.com/office/drawing/2014/main" xmlns="" id="{177CC509-C8F2-4C65-9F17-0BB01D1FD4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990599"/>
            <a:ext cx="6096002" cy="2971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 name="Picture 17">
            <a:extLst>
              <a:ext uri="{FF2B5EF4-FFF2-40B4-BE49-F238E27FC236}">
                <a16:creationId xmlns:a16="http://schemas.microsoft.com/office/drawing/2014/main" xmlns="" id="{D2E0AE26-C368-4BB4-809D-FA55B762E6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990600"/>
            <a:ext cx="6095999" cy="297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7" name="Picture 21" descr="26072009112246_1">
            <a:extLst>
              <a:ext uri="{FF2B5EF4-FFF2-40B4-BE49-F238E27FC236}">
                <a16:creationId xmlns:a16="http://schemas.microsoft.com/office/drawing/2014/main" xmlns="" id="{90ED4250-552D-4C71-B3AA-EA34C69611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962400"/>
            <a:ext cx="6096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0" name="Picture 24" descr="image%2017">
            <a:extLst>
              <a:ext uri="{FF2B5EF4-FFF2-40B4-BE49-F238E27FC236}">
                <a16:creationId xmlns:a16="http://schemas.microsoft.com/office/drawing/2014/main" xmlns="" id="{38CF09D7-F4A5-4D64-B706-4B45CC234E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1" y="3962399"/>
            <a:ext cx="6096000" cy="2895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xmlns="" id="{59EB3439-A6C8-4759-A7E2-55346EE53637}"/>
              </a:ext>
            </a:extLst>
          </p:cNvPr>
          <p:cNvSpPr txBox="1">
            <a:spLocks noChangeArrowheads="1"/>
          </p:cNvSpPr>
          <p:nvPr/>
        </p:nvSpPr>
        <p:spPr bwMode="auto">
          <a:xfrm>
            <a:off x="1676400" y="3200400"/>
            <a:ext cx="8382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00FF"/>
                </a:solidFill>
                <a:latin typeface="Times New Roman" panose="02020603050405020304" pitchFamily="18" charset="0"/>
                <a:cs typeface="Times New Roman" panose="02020603050405020304" pitchFamily="18" charset="0"/>
              </a:rPr>
              <a:t>LÚA</a:t>
            </a:r>
          </a:p>
        </p:txBody>
      </p:sp>
      <p:sp>
        <p:nvSpPr>
          <p:cNvPr id="18" name="TextBox 17">
            <a:extLst>
              <a:ext uri="{FF2B5EF4-FFF2-40B4-BE49-F238E27FC236}">
                <a16:creationId xmlns:a16="http://schemas.microsoft.com/office/drawing/2014/main" xmlns="" id="{C1732B43-68B5-49C9-916E-6C991E647F8B}"/>
              </a:ext>
            </a:extLst>
          </p:cNvPr>
          <p:cNvSpPr txBox="1">
            <a:spLocks noChangeArrowheads="1"/>
          </p:cNvSpPr>
          <p:nvPr/>
        </p:nvSpPr>
        <p:spPr bwMode="auto">
          <a:xfrm>
            <a:off x="9829800" y="6248400"/>
            <a:ext cx="8382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00FF"/>
                </a:solidFill>
                <a:latin typeface="Times New Roman" panose="02020603050405020304" pitchFamily="18" charset="0"/>
                <a:cs typeface="Times New Roman" panose="02020603050405020304" pitchFamily="18" charset="0"/>
              </a:rPr>
              <a:t>SẮN</a:t>
            </a:r>
          </a:p>
        </p:txBody>
      </p:sp>
      <p:sp>
        <p:nvSpPr>
          <p:cNvPr id="19" name="TextBox 18">
            <a:extLst>
              <a:ext uri="{FF2B5EF4-FFF2-40B4-BE49-F238E27FC236}">
                <a16:creationId xmlns:a16="http://schemas.microsoft.com/office/drawing/2014/main" xmlns="" id="{BEF1EFE2-DCDF-49B4-BB1B-C7E95B1A3262}"/>
              </a:ext>
            </a:extLst>
          </p:cNvPr>
          <p:cNvSpPr txBox="1">
            <a:spLocks noChangeArrowheads="1"/>
          </p:cNvSpPr>
          <p:nvPr/>
        </p:nvSpPr>
        <p:spPr bwMode="auto">
          <a:xfrm>
            <a:off x="1752600" y="6248400"/>
            <a:ext cx="9906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00FF"/>
                </a:solidFill>
                <a:latin typeface="Times New Roman" panose="02020603050405020304" pitchFamily="18" charset="0"/>
                <a:cs typeface="Times New Roman" panose="02020603050405020304" pitchFamily="18" charset="0"/>
              </a:rPr>
              <a:t>KHOAI</a:t>
            </a:r>
          </a:p>
        </p:txBody>
      </p:sp>
      <p:sp>
        <p:nvSpPr>
          <p:cNvPr id="20" name="TextBox 19">
            <a:extLst>
              <a:ext uri="{FF2B5EF4-FFF2-40B4-BE49-F238E27FC236}">
                <a16:creationId xmlns:a16="http://schemas.microsoft.com/office/drawing/2014/main" xmlns="" id="{57FE12A9-E30C-4A73-B758-15E5817B8C18}"/>
              </a:ext>
            </a:extLst>
          </p:cNvPr>
          <p:cNvSpPr txBox="1">
            <a:spLocks noChangeArrowheads="1"/>
          </p:cNvSpPr>
          <p:nvPr/>
        </p:nvSpPr>
        <p:spPr bwMode="auto">
          <a:xfrm>
            <a:off x="9677400" y="3200400"/>
            <a:ext cx="8382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solidFill>
                  <a:srgbClr val="0000FF"/>
                </a:solidFill>
                <a:latin typeface="Times New Roman" panose="02020603050405020304" pitchFamily="18" charset="0"/>
                <a:cs typeface="Times New Roman" panose="02020603050405020304" pitchFamily="18" charset="0"/>
              </a:rPr>
              <a:t>NGÔ</a:t>
            </a:r>
          </a:p>
        </p:txBody>
      </p:sp>
    </p:spTree>
    <p:custDataLst>
      <p:tags r:id="rId1"/>
    </p:custData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box(in)">
                                      <p:cBhvr>
                                        <p:cTn id="7" dur="2000"/>
                                        <p:tgtEl>
                                          <p:spTgt spid="2150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9472"/>
                                        </p:tgtEl>
                                        <p:attrNameLst>
                                          <p:attrName>style.visibility</p:attrName>
                                        </p:attrNameLst>
                                      </p:cBhvr>
                                      <p:to>
                                        <p:strVal val="visible"/>
                                      </p:to>
                                    </p:set>
                                    <p:animEffect transition="in" filter="box(in)">
                                      <p:cBhvr>
                                        <p:cTn id="12" dur="2000"/>
                                        <p:tgtEl>
                                          <p:spTgt spid="1947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9473"/>
                                        </p:tgtEl>
                                        <p:attrNameLst>
                                          <p:attrName>style.visibility</p:attrName>
                                        </p:attrNameLst>
                                      </p:cBhvr>
                                      <p:to>
                                        <p:strVal val="visible"/>
                                      </p:to>
                                    </p:set>
                                    <p:animEffect transition="in" filter="box(in)">
                                      <p:cBhvr>
                                        <p:cTn id="17" dur="2000"/>
                                        <p:tgtEl>
                                          <p:spTgt spid="1947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9477"/>
                                        </p:tgtEl>
                                        <p:attrNameLst>
                                          <p:attrName>style.visibility</p:attrName>
                                        </p:attrNameLst>
                                      </p:cBhvr>
                                      <p:to>
                                        <p:strVal val="visible"/>
                                      </p:to>
                                    </p:set>
                                    <p:animEffect transition="in" filter="box(in)">
                                      <p:cBhvr>
                                        <p:cTn id="22" dur="2000"/>
                                        <p:tgtEl>
                                          <p:spTgt spid="1947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19480"/>
                                        </p:tgtEl>
                                        <p:attrNameLst>
                                          <p:attrName>style.visibility</p:attrName>
                                        </p:attrNameLst>
                                      </p:cBhvr>
                                      <p:to>
                                        <p:strVal val="visible"/>
                                      </p:to>
                                    </p:set>
                                    <p:animEffect transition="in" filter="box(in)">
                                      <p:cBhvr>
                                        <p:cTn id="27" dur="2000"/>
                                        <p:tgtEl>
                                          <p:spTgt spid="19480"/>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ox(in)">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ox(in)">
                                      <p:cBhvr>
                                        <p:cTn id="37" dur="20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ox(in)">
                                      <p:cBhvr>
                                        <p:cTn id="42" dur="20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ox(in)">
                                      <p:cBhvr>
                                        <p:cTn id="4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p:bldP spid="17" grpId="0" animBg="1"/>
      <p:bldP spid="18"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a:extLst>
              <a:ext uri="{FF2B5EF4-FFF2-40B4-BE49-F238E27FC236}">
                <a16:creationId xmlns:a16="http://schemas.microsoft.com/office/drawing/2014/main" xmlns="" id="{26A8AED2-F9DF-4DB4-93E7-80A973A95EAA}"/>
              </a:ext>
            </a:extLst>
          </p:cNvPr>
          <p:cNvSpPr txBox="1">
            <a:spLocks noChangeArrowheads="1"/>
          </p:cNvSpPr>
          <p:nvPr/>
        </p:nvSpPr>
        <p:spPr bwMode="auto">
          <a:xfrm>
            <a:off x="2514600" y="3124201"/>
            <a:ext cx="685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p>
        </p:txBody>
      </p:sp>
      <p:sp>
        <p:nvSpPr>
          <p:cNvPr id="12291" name="Text Box 3">
            <a:extLst>
              <a:ext uri="{FF2B5EF4-FFF2-40B4-BE49-F238E27FC236}">
                <a16:creationId xmlns:a16="http://schemas.microsoft.com/office/drawing/2014/main" xmlns="" id="{1375AE45-3FBB-4916-B6A2-572C16BF0F67}"/>
              </a:ext>
            </a:extLst>
          </p:cNvPr>
          <p:cNvSpPr txBox="1">
            <a:spLocks noChangeArrowheads="1"/>
          </p:cNvSpPr>
          <p:nvPr/>
        </p:nvSpPr>
        <p:spPr bwMode="auto">
          <a:xfrm>
            <a:off x="3200400" y="5486401"/>
            <a:ext cx="723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a:sym typeface="Wingdings" panose="05000000000000000000" pitchFamily="2" charset="2"/>
              </a:rPr>
              <a:t>                 </a:t>
            </a:r>
            <a:endParaRPr lang="en-US" altLang="en-US" sz="2400" b="1">
              <a:solidFill>
                <a:srgbClr val="0000CC"/>
              </a:solidFill>
            </a:endParaRPr>
          </a:p>
        </p:txBody>
      </p:sp>
      <p:graphicFrame>
        <p:nvGraphicFramePr>
          <p:cNvPr id="73843" name="Group 115">
            <a:extLst>
              <a:ext uri="{FF2B5EF4-FFF2-40B4-BE49-F238E27FC236}">
                <a16:creationId xmlns:a16="http://schemas.microsoft.com/office/drawing/2014/main" xmlns="" id="{9F62486A-59B0-4953-9BED-FDB24EE2EEE5}"/>
              </a:ext>
            </a:extLst>
          </p:cNvPr>
          <p:cNvGraphicFramePr>
            <a:graphicFrameLocks noGrp="1"/>
          </p:cNvGraphicFramePr>
          <p:nvPr>
            <p:extLst>
              <p:ext uri="{D42A27DB-BD31-4B8C-83A1-F6EECF244321}">
                <p14:modId xmlns:p14="http://schemas.microsoft.com/office/powerpoint/2010/main" val="504706682"/>
              </p:ext>
            </p:extLst>
          </p:nvPr>
        </p:nvGraphicFramePr>
        <p:xfrm>
          <a:off x="662609" y="838200"/>
          <a:ext cx="11078817" cy="3455504"/>
        </p:xfrm>
        <a:graphic>
          <a:graphicData uri="http://schemas.openxmlformats.org/drawingml/2006/table">
            <a:tbl>
              <a:tblPr/>
              <a:tblGrid>
                <a:gridCol w="3877586">
                  <a:extLst>
                    <a:ext uri="{9D8B030D-6E8A-4147-A177-3AD203B41FA5}">
                      <a16:colId xmlns:a16="http://schemas.microsoft.com/office/drawing/2014/main" xmlns="" val="20000"/>
                    </a:ext>
                  </a:extLst>
                </a:gridCol>
                <a:gridCol w="1384852">
                  <a:extLst>
                    <a:ext uri="{9D8B030D-6E8A-4147-A177-3AD203B41FA5}">
                      <a16:colId xmlns:a16="http://schemas.microsoft.com/office/drawing/2014/main" xmlns="" val="20001"/>
                    </a:ext>
                  </a:extLst>
                </a:gridCol>
                <a:gridCol w="1384852">
                  <a:extLst>
                    <a:ext uri="{9D8B030D-6E8A-4147-A177-3AD203B41FA5}">
                      <a16:colId xmlns:a16="http://schemas.microsoft.com/office/drawing/2014/main" xmlns="" val="20002"/>
                    </a:ext>
                  </a:extLst>
                </a:gridCol>
                <a:gridCol w="1449788">
                  <a:extLst>
                    <a:ext uri="{9D8B030D-6E8A-4147-A177-3AD203B41FA5}">
                      <a16:colId xmlns:a16="http://schemas.microsoft.com/office/drawing/2014/main" xmlns="" val="20003"/>
                    </a:ext>
                  </a:extLst>
                </a:gridCol>
                <a:gridCol w="2981739">
                  <a:extLst>
                    <a:ext uri="{9D8B030D-6E8A-4147-A177-3AD203B41FA5}">
                      <a16:colId xmlns:a16="http://schemas.microsoft.com/office/drawing/2014/main" xmlns="" val="20004"/>
                    </a:ext>
                  </a:extLst>
                </a:gridCol>
              </a:tblGrid>
              <a:tr h="769076">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rgbClr val="FF0000"/>
                          </a:solidFill>
                          <a:effectLst/>
                          <a:latin typeface="Times New Roman" pitchFamily="18" charset="0"/>
                          <a:cs typeface="Times New Roman" pitchFamily="18" charset="0"/>
                        </a:rPr>
                        <a:t>                                        Năm</a:t>
                      </a:r>
                      <a:endParaRPr kumimoji="0" lang="en-US" sz="2000" b="1" i="0" u="none" strike="noStrike" cap="none" normalizeH="0" baseline="0" dirty="0">
                        <a:ln>
                          <a:noFill/>
                        </a:ln>
                        <a:solidFill>
                          <a:srgbClr val="FF000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err="1">
                          <a:ln>
                            <a:noFill/>
                          </a:ln>
                          <a:solidFill>
                            <a:srgbClr val="FF0000"/>
                          </a:solidFill>
                          <a:effectLst/>
                          <a:latin typeface="Times New Roman" pitchFamily="18" charset="0"/>
                          <a:cs typeface="Times New Roman" pitchFamily="18" charset="0"/>
                        </a:rPr>
                        <a:t>Tiêu</a:t>
                      </a:r>
                      <a:r>
                        <a:rPr kumimoji="0" lang="en-US" sz="2000" b="1" i="0" u="none" strike="noStrike" cap="none" normalizeH="0" baseline="0" dirty="0">
                          <a:ln>
                            <a:noFill/>
                          </a:ln>
                          <a:solidFill>
                            <a:srgbClr val="FF0000"/>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FF0000"/>
                          </a:solidFill>
                          <a:effectLst/>
                          <a:latin typeface="Times New Roman" pitchFamily="18" charset="0"/>
                          <a:cs typeface="Times New Roman" pitchFamily="18" charset="0"/>
                        </a:rPr>
                        <a:t>chí</a:t>
                      </a:r>
                      <a:endParaRPr kumimoji="0" lang="en-US" sz="2000" b="1" i="0" u="none" strike="noStrike" cap="none" normalizeH="0" baseline="0" dirty="0">
                        <a:ln>
                          <a:noFill/>
                        </a:ln>
                        <a:solidFill>
                          <a:srgbClr val="FF0000"/>
                        </a:solidFill>
                        <a:effectLst/>
                        <a:latin typeface="Times New Roman" pitchFamily="18" charset="0"/>
                        <a:cs typeface="Times New Roman" pitchFamily="18" charset="0"/>
                      </a:endParaRP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rgbClr val="FF0000"/>
                          </a:solidFill>
                          <a:effectLst/>
                          <a:latin typeface="Times New Roman" pitchFamily="18" charset="0"/>
                          <a:cs typeface="Times New Roman" pitchFamily="18" charset="0"/>
                        </a:rPr>
                        <a:t>1980</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rgbClr val="FF0000"/>
                          </a:solidFill>
                          <a:effectLst/>
                          <a:latin typeface="Times New Roman" pitchFamily="18" charset="0"/>
                          <a:cs typeface="Times New Roman" pitchFamily="18" charset="0"/>
                        </a:rPr>
                        <a:t>1990</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rgbClr val="FF0000"/>
                          </a:solidFill>
                          <a:effectLst/>
                          <a:latin typeface="Times New Roman" pitchFamily="18" charset="0"/>
                          <a:cs typeface="Times New Roman" pitchFamily="18" charset="0"/>
                        </a:rPr>
                        <a:t>2002</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rgbClr val="FF0000"/>
                          </a:solidFill>
                          <a:effectLst/>
                          <a:latin typeface="Times New Roman" pitchFamily="18" charset="0"/>
                          <a:cs typeface="Times New Roman" pitchFamily="18" charset="0"/>
                        </a:rPr>
                        <a:t>Nhận xét</a:t>
                      </a:r>
                      <a:endParaRPr kumimoji="0" lang="en-US" sz="2000" b="1" i="0" u="none" strike="noStrike" cap="none" normalizeH="0" baseline="0" dirty="0">
                        <a:ln>
                          <a:noFill/>
                        </a:ln>
                        <a:solidFill>
                          <a:srgbClr val="FF0000"/>
                        </a:solidFill>
                        <a:effectLst/>
                        <a:latin typeface="Times New Roman" pitchFamily="18" charset="0"/>
                        <a:cs typeface="Times New Roman" pitchFamily="18" charset="0"/>
                      </a:endParaRP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57013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err="1">
                          <a:ln>
                            <a:noFill/>
                          </a:ln>
                          <a:solidFill>
                            <a:srgbClr val="0000FF"/>
                          </a:solidFill>
                          <a:effectLst/>
                          <a:latin typeface="Times New Roman" pitchFamily="18" charset="0"/>
                          <a:cs typeface="Times New Roman" pitchFamily="18" charset="0"/>
                        </a:rPr>
                        <a:t>Diện</a:t>
                      </a:r>
                      <a:r>
                        <a:rPr kumimoji="0" lang="en-US" sz="20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sz="2000" b="1" i="0" u="none" strike="noStrike" cap="none" normalizeH="0" baseline="0" dirty="0" err="1">
                          <a:ln>
                            <a:noFill/>
                          </a:ln>
                          <a:solidFill>
                            <a:srgbClr val="0000FF"/>
                          </a:solidFill>
                          <a:effectLst/>
                          <a:latin typeface="Times New Roman" pitchFamily="18" charset="0"/>
                          <a:cs typeface="Times New Roman" pitchFamily="18" charset="0"/>
                        </a:rPr>
                        <a:t>tích</a:t>
                      </a:r>
                      <a:r>
                        <a:rPr kumimoji="0" lang="en-US" sz="2000" b="1" i="0" u="none" strike="noStrike" cap="none" normalizeH="0" baseline="0" dirty="0">
                          <a:ln>
                            <a:noFill/>
                          </a:ln>
                          <a:solidFill>
                            <a:srgbClr val="0000FF"/>
                          </a:solidFill>
                          <a:effectLst/>
                          <a:latin typeface="Times New Roman" pitchFamily="18" charset="0"/>
                          <a:cs typeface="Times New Roman" pitchFamily="18" charset="0"/>
                        </a:rPr>
                        <a:t> </a:t>
                      </a:r>
                      <a:r>
                        <a:rPr kumimoji="0" lang="en-US" sz="2000" b="1" i="0" u="none" strike="noStrike" cap="none" normalizeH="0" baseline="0" dirty="0">
                          <a:ln>
                            <a:noFill/>
                          </a:ln>
                          <a:solidFill>
                            <a:srgbClr val="FF0000"/>
                          </a:solidFill>
                          <a:effectLst/>
                          <a:latin typeface="Times New Roman" pitchFamily="18" charset="0"/>
                          <a:cs typeface="Times New Roman" pitchFamily="18" charset="0"/>
                        </a:rPr>
                        <a:t>(</a:t>
                      </a:r>
                      <a:r>
                        <a:rPr kumimoji="0" lang="en-US" sz="2000" b="1" i="0" u="none" strike="noStrike" cap="none" normalizeH="0" baseline="0" dirty="0" err="1">
                          <a:ln>
                            <a:noFill/>
                          </a:ln>
                          <a:solidFill>
                            <a:srgbClr val="FF0000"/>
                          </a:solidFill>
                          <a:effectLst/>
                          <a:latin typeface="Times New Roman" pitchFamily="18" charset="0"/>
                          <a:cs typeface="Times New Roman" pitchFamily="18" charset="0"/>
                        </a:rPr>
                        <a:t>nghìn</a:t>
                      </a:r>
                      <a:r>
                        <a:rPr kumimoji="0" lang="en-US" sz="2000" b="1" i="0" u="none" strike="noStrike" cap="none" normalizeH="0" baseline="0" dirty="0">
                          <a:ln>
                            <a:noFill/>
                          </a:ln>
                          <a:solidFill>
                            <a:srgbClr val="FF0000"/>
                          </a:solidFill>
                          <a:effectLst/>
                          <a:latin typeface="Times New Roman" pitchFamily="18" charset="0"/>
                          <a:cs typeface="Times New Roman" pitchFamily="18" charset="0"/>
                        </a:rPr>
                        <a:t> ha)</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5600</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6043</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7504</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711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rgbClr val="0000FF"/>
                          </a:solidFill>
                          <a:effectLst/>
                          <a:latin typeface="Times New Roman" pitchFamily="18" charset="0"/>
                          <a:cs typeface="Times New Roman" pitchFamily="18" charset="0"/>
                        </a:rPr>
                        <a:t>Năng suất lúa cả năm </a:t>
                      </a:r>
                      <a:r>
                        <a:rPr kumimoji="0" lang="en-US" sz="2000" b="1" i="0" u="none" strike="noStrike" cap="none" normalizeH="0" baseline="0">
                          <a:ln>
                            <a:noFill/>
                          </a:ln>
                          <a:solidFill>
                            <a:srgbClr val="FF0000"/>
                          </a:solidFill>
                          <a:effectLst/>
                          <a:latin typeface="Times New Roman" pitchFamily="18" charset="0"/>
                          <a:cs typeface="Times New Roman" pitchFamily="18" charset="0"/>
                        </a:rPr>
                        <a:t>(tạ/ha)</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20,8</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31,8</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45,9</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pitchFamily="18" charset="0"/>
                        <a:cs typeface="Times New Roman" pitchFamily="18" charset="0"/>
                      </a:endParaRP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70231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rgbClr val="0000FF"/>
                          </a:solidFill>
                          <a:effectLst/>
                          <a:latin typeface="Times New Roman" pitchFamily="18" charset="0"/>
                          <a:cs typeface="Times New Roman" pitchFamily="18" charset="0"/>
                        </a:rPr>
                        <a:t>Sản lượng lúa cả năm </a:t>
                      </a:r>
                      <a:r>
                        <a:rPr kumimoji="0" lang="en-US" sz="2000" b="1" i="0" u="none" strike="noStrike" cap="none" normalizeH="0" baseline="0">
                          <a:ln>
                            <a:noFill/>
                          </a:ln>
                          <a:solidFill>
                            <a:srgbClr val="FF0000"/>
                          </a:solidFill>
                          <a:effectLst/>
                          <a:latin typeface="Times New Roman" pitchFamily="18" charset="0"/>
                          <a:cs typeface="Times New Roman" pitchFamily="18" charset="0"/>
                        </a:rPr>
                        <a:t>(triệu tấn)</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11,6</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19,2</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34,4</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pitchFamily="18" charset="0"/>
                        <a:cs typeface="Times New Roman" pitchFamily="18" charset="0"/>
                      </a:endParaRP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70231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rgbClr val="0000FF"/>
                          </a:solidFill>
                          <a:effectLst/>
                          <a:latin typeface="Times New Roman" pitchFamily="18" charset="0"/>
                          <a:cs typeface="Times New Roman" pitchFamily="18" charset="0"/>
                        </a:rPr>
                        <a:t>Sản lượng lúa bình quân đầu người </a:t>
                      </a:r>
                      <a:r>
                        <a:rPr kumimoji="0" lang="en-US" sz="2000" b="1" i="0" u="none" strike="noStrike" cap="none" normalizeH="0" baseline="0">
                          <a:ln>
                            <a:noFill/>
                          </a:ln>
                          <a:solidFill>
                            <a:srgbClr val="FF0000"/>
                          </a:solidFill>
                          <a:effectLst/>
                          <a:latin typeface="Times New Roman" pitchFamily="18" charset="0"/>
                          <a:cs typeface="Times New Roman" pitchFamily="18" charset="0"/>
                        </a:rPr>
                        <a:t>(kg)</a:t>
                      </a:r>
                    </a:p>
                  </a:txBody>
                  <a:tcPr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217</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291</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432</a:t>
                      </a:r>
                    </a:p>
                  </a:txBody>
                  <a:tcPr marT="45729" marB="4572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pitchFamily="18" charset="0"/>
                        <a:cs typeface="Times New Roman" pitchFamily="18" charset="0"/>
                      </a:endParaRPr>
                    </a:p>
                  </a:txBody>
                  <a:tcPr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sp>
        <p:nvSpPr>
          <p:cNvPr id="12330" name="Line 81">
            <a:extLst>
              <a:ext uri="{FF2B5EF4-FFF2-40B4-BE49-F238E27FC236}">
                <a16:creationId xmlns:a16="http://schemas.microsoft.com/office/drawing/2014/main" xmlns="" id="{28CD0A4E-B7DD-4B47-8D7D-1C81CB254F25}"/>
              </a:ext>
            </a:extLst>
          </p:cNvPr>
          <p:cNvSpPr>
            <a:spLocks noChangeShapeType="1"/>
          </p:cNvSpPr>
          <p:nvPr/>
        </p:nvSpPr>
        <p:spPr bwMode="auto">
          <a:xfrm>
            <a:off x="662610" y="838200"/>
            <a:ext cx="384313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1" name="Text Box 94">
            <a:extLst>
              <a:ext uri="{FF2B5EF4-FFF2-40B4-BE49-F238E27FC236}">
                <a16:creationId xmlns:a16="http://schemas.microsoft.com/office/drawing/2014/main" xmlns="" id="{7121F55B-C119-4DC3-A945-0675E9C3BC7C}"/>
              </a:ext>
            </a:extLst>
          </p:cNvPr>
          <p:cNvSpPr txBox="1">
            <a:spLocks noChangeArrowheads="1"/>
          </p:cNvSpPr>
          <p:nvPr/>
        </p:nvSpPr>
        <p:spPr bwMode="auto">
          <a:xfrm>
            <a:off x="8534400" y="2514600"/>
            <a:ext cx="16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en-US" altLang="en-US" sz="1800">
              <a:latin typeface="Calibri" panose="020F0502020204030204" pitchFamily="34" charset="0"/>
            </a:endParaRPr>
          </a:p>
        </p:txBody>
      </p:sp>
      <p:sp>
        <p:nvSpPr>
          <p:cNvPr id="73823" name="Text Box 95">
            <a:extLst>
              <a:ext uri="{FF2B5EF4-FFF2-40B4-BE49-F238E27FC236}">
                <a16:creationId xmlns:a16="http://schemas.microsoft.com/office/drawing/2014/main" xmlns="" id="{020F9EFE-6386-4588-A813-31604E88C423}"/>
              </a:ext>
            </a:extLst>
          </p:cNvPr>
          <p:cNvSpPr txBox="1">
            <a:spLocks noChangeArrowheads="1"/>
          </p:cNvSpPr>
          <p:nvPr/>
        </p:nvSpPr>
        <p:spPr bwMode="auto">
          <a:xfrm>
            <a:off x="9090990" y="1600200"/>
            <a:ext cx="21866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buFontTx/>
              <a:buNone/>
            </a:pPr>
            <a:r>
              <a:rPr lang="en-US" altLang="en-US" sz="2000" b="1">
                <a:solidFill>
                  <a:srgbClr val="FF0000"/>
                </a:solidFill>
                <a:latin typeface="Times New Roman" panose="02020603050405020304" pitchFamily="18" charset="0"/>
                <a:cs typeface="Times New Roman" panose="02020603050405020304" pitchFamily="18" charset="0"/>
              </a:rPr>
              <a:t>Tăng 1,34 lần</a:t>
            </a:r>
          </a:p>
        </p:txBody>
      </p:sp>
      <p:sp>
        <p:nvSpPr>
          <p:cNvPr id="73824" name="Text Box 96">
            <a:extLst>
              <a:ext uri="{FF2B5EF4-FFF2-40B4-BE49-F238E27FC236}">
                <a16:creationId xmlns:a16="http://schemas.microsoft.com/office/drawing/2014/main" xmlns="" id="{41AC73B3-0D4E-4DDD-B673-F65C3994A05D}"/>
              </a:ext>
            </a:extLst>
          </p:cNvPr>
          <p:cNvSpPr txBox="1">
            <a:spLocks noChangeArrowheads="1"/>
          </p:cNvSpPr>
          <p:nvPr/>
        </p:nvSpPr>
        <p:spPr bwMode="auto">
          <a:xfrm>
            <a:off x="9067800" y="2209800"/>
            <a:ext cx="2209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000" b="1">
                <a:solidFill>
                  <a:srgbClr val="FF0000"/>
                </a:solidFill>
                <a:latin typeface="Times New Roman" panose="02020603050405020304" pitchFamily="18" charset="0"/>
                <a:cs typeface="Times New Roman" panose="02020603050405020304" pitchFamily="18" charset="0"/>
              </a:rPr>
              <a:t>Tăng 2,2 lần</a:t>
            </a:r>
          </a:p>
        </p:txBody>
      </p:sp>
      <p:sp>
        <p:nvSpPr>
          <p:cNvPr id="73825" name="Text Box 97">
            <a:extLst>
              <a:ext uri="{FF2B5EF4-FFF2-40B4-BE49-F238E27FC236}">
                <a16:creationId xmlns:a16="http://schemas.microsoft.com/office/drawing/2014/main" xmlns="" id="{E2143882-D5E4-42EF-9B4E-67C70C9C13BD}"/>
              </a:ext>
            </a:extLst>
          </p:cNvPr>
          <p:cNvSpPr txBox="1">
            <a:spLocks noChangeArrowheads="1"/>
          </p:cNvSpPr>
          <p:nvPr/>
        </p:nvSpPr>
        <p:spPr bwMode="auto">
          <a:xfrm>
            <a:off x="9090990" y="2971800"/>
            <a:ext cx="21866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000" b="1">
                <a:solidFill>
                  <a:srgbClr val="FF0000"/>
                </a:solidFill>
                <a:latin typeface="Times New Roman" panose="02020603050405020304" pitchFamily="18" charset="0"/>
                <a:cs typeface="Times New Roman" panose="02020603050405020304" pitchFamily="18" charset="0"/>
              </a:rPr>
              <a:t>Tăng 2,96 lần</a:t>
            </a:r>
          </a:p>
        </p:txBody>
      </p:sp>
      <p:sp>
        <p:nvSpPr>
          <p:cNvPr id="73826" name="Text Box 98">
            <a:extLst>
              <a:ext uri="{FF2B5EF4-FFF2-40B4-BE49-F238E27FC236}">
                <a16:creationId xmlns:a16="http://schemas.microsoft.com/office/drawing/2014/main" xmlns="" id="{02DB88B0-246B-48F2-9B1F-0649EB6EAC1F}"/>
              </a:ext>
            </a:extLst>
          </p:cNvPr>
          <p:cNvSpPr txBox="1">
            <a:spLocks noChangeArrowheads="1"/>
          </p:cNvSpPr>
          <p:nvPr/>
        </p:nvSpPr>
        <p:spPr bwMode="auto">
          <a:xfrm>
            <a:off x="9067800" y="3657600"/>
            <a:ext cx="2209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000" b="1">
                <a:solidFill>
                  <a:srgbClr val="FF0000"/>
                </a:solidFill>
                <a:latin typeface="Times New Roman" panose="02020603050405020304" pitchFamily="18" charset="0"/>
                <a:cs typeface="Times New Roman" panose="02020603050405020304" pitchFamily="18" charset="0"/>
              </a:rPr>
              <a:t>Tăng 1,99 lần</a:t>
            </a:r>
          </a:p>
        </p:txBody>
      </p:sp>
      <p:sp>
        <p:nvSpPr>
          <p:cNvPr id="12336" name="Text Box 101">
            <a:extLst>
              <a:ext uri="{FF2B5EF4-FFF2-40B4-BE49-F238E27FC236}">
                <a16:creationId xmlns:a16="http://schemas.microsoft.com/office/drawing/2014/main" xmlns="" id="{E3077D10-B8EF-4ACF-934A-28FA456CA2F1}"/>
              </a:ext>
            </a:extLst>
          </p:cNvPr>
          <p:cNvSpPr txBox="1">
            <a:spLocks noChangeArrowheads="1"/>
          </p:cNvSpPr>
          <p:nvPr/>
        </p:nvSpPr>
        <p:spPr bwMode="auto">
          <a:xfrm>
            <a:off x="1232452" y="228601"/>
            <a:ext cx="1029693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200" b="1">
                <a:latin typeface="Times New Roman" panose="02020603050405020304" pitchFamily="18" charset="0"/>
                <a:cs typeface="Times New Roman" panose="02020603050405020304" pitchFamily="18" charset="0"/>
              </a:rPr>
              <a:t>BẢNG 8.2. MỘT SỐ CHỈ TIÊU VỀ SẢN XUẤT LÚA THỜI KÌ 1980 - 2002</a:t>
            </a:r>
          </a:p>
        </p:txBody>
      </p:sp>
      <p:sp>
        <p:nvSpPr>
          <p:cNvPr id="2" name="Rectangle 1">
            <a:extLst>
              <a:ext uri="{FF2B5EF4-FFF2-40B4-BE49-F238E27FC236}">
                <a16:creationId xmlns:a16="http://schemas.microsoft.com/office/drawing/2014/main" xmlns="" id="{20CCA0D4-93D7-4BD3-8E1F-81B10D5835E0}"/>
              </a:ext>
            </a:extLst>
          </p:cNvPr>
          <p:cNvSpPr/>
          <p:nvPr/>
        </p:nvSpPr>
        <p:spPr>
          <a:xfrm>
            <a:off x="371060" y="5115339"/>
            <a:ext cx="11516139" cy="146436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a:solidFill>
                  <a:srgbClr val="FF0000"/>
                </a:solidFill>
                <a:latin typeface="Times New Roman" panose="02020603050405020304" pitchFamily="18" charset="0"/>
                <a:cs typeface="Times New Roman" panose="02020603050405020304" pitchFamily="18" charset="0"/>
              </a:rPr>
              <a:t>Dựa vào bảng 8.2, hãy trình bày các thành tựu chủ yếu trong sản xuất lúa thời kì 1980 – 2002.</a:t>
            </a:r>
          </a:p>
        </p:txBody>
      </p:sp>
    </p:spTree>
    <p:custDataLst>
      <p:tags r:id="rId1"/>
    </p:custDataLst>
  </p:cSld>
  <p:clrMapOvr>
    <a:masterClrMapping/>
  </p:clrMapOvr>
  <p:transition spd="med">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336"/>
                                        </p:tgtEl>
                                        <p:attrNameLst>
                                          <p:attrName>style.visibility</p:attrName>
                                        </p:attrNameLst>
                                      </p:cBhvr>
                                      <p:to>
                                        <p:strVal val="visible"/>
                                      </p:to>
                                    </p:set>
                                    <p:animEffect transition="in" filter="box(in)">
                                      <p:cBhvr>
                                        <p:cTn id="7" dur="2000"/>
                                        <p:tgtEl>
                                          <p:spTgt spid="1233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3843"/>
                                        </p:tgtEl>
                                        <p:attrNameLst>
                                          <p:attrName>style.visibility</p:attrName>
                                        </p:attrNameLst>
                                      </p:cBhvr>
                                      <p:to>
                                        <p:strVal val="visible"/>
                                      </p:to>
                                    </p:set>
                                    <p:animEffect transition="in" filter="box(in)">
                                      <p:cBhvr>
                                        <p:cTn id="12" dur="2000"/>
                                        <p:tgtEl>
                                          <p:spTgt spid="7384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73823"/>
                                        </p:tgtEl>
                                        <p:attrNameLst>
                                          <p:attrName>style.visibility</p:attrName>
                                        </p:attrNameLst>
                                      </p:cBhvr>
                                      <p:to>
                                        <p:strVal val="visible"/>
                                      </p:to>
                                    </p:set>
                                    <p:animEffect transition="in" filter="box(in)">
                                      <p:cBhvr>
                                        <p:cTn id="22" dur="2000"/>
                                        <p:tgtEl>
                                          <p:spTgt spid="7382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73824"/>
                                        </p:tgtEl>
                                        <p:attrNameLst>
                                          <p:attrName>style.visibility</p:attrName>
                                        </p:attrNameLst>
                                      </p:cBhvr>
                                      <p:to>
                                        <p:strVal val="visible"/>
                                      </p:to>
                                    </p:set>
                                    <p:animEffect transition="in" filter="box(in)">
                                      <p:cBhvr>
                                        <p:cTn id="27" dur="2000"/>
                                        <p:tgtEl>
                                          <p:spTgt spid="73824"/>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73825"/>
                                        </p:tgtEl>
                                        <p:attrNameLst>
                                          <p:attrName>style.visibility</p:attrName>
                                        </p:attrNameLst>
                                      </p:cBhvr>
                                      <p:to>
                                        <p:strVal val="visible"/>
                                      </p:to>
                                    </p:set>
                                    <p:animEffect transition="in" filter="box(in)">
                                      <p:cBhvr>
                                        <p:cTn id="32" dur="2000"/>
                                        <p:tgtEl>
                                          <p:spTgt spid="73825"/>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73826"/>
                                        </p:tgtEl>
                                        <p:attrNameLst>
                                          <p:attrName>style.visibility</p:attrName>
                                        </p:attrNameLst>
                                      </p:cBhvr>
                                      <p:to>
                                        <p:strVal val="visible"/>
                                      </p:to>
                                    </p:set>
                                    <p:animEffect transition="in" filter="box(in)">
                                      <p:cBhvr>
                                        <p:cTn id="37" dur="2000"/>
                                        <p:tgtEl>
                                          <p:spTgt spid="73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823" grpId="0"/>
      <p:bldP spid="73824" grpId="0"/>
      <p:bldP spid="73825" grpId="0"/>
      <p:bldP spid="73826" grpId="0"/>
      <p:bldP spid="12336" grpId="0"/>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6,664229527,E:\BAI GIANG E-LEARNING -linh\bai giang thang 3-2016\fie xuat ban dat\bai 8 - dia 9-file nguon\8_Bai 8_Dia 9. Su phat trien va phan bo nong nghiep\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7,664229527,E:\BAI GIANG E-LEARNING -linh\bai giang thang 3-2016\fie xuat ban dat\bai 8 - dia 9-file nguon\8_Bai 8_Dia 9. Su phat trien va phan bo nong nghiep\Media.ppcx"/>
</p:tagLst>
</file>

<file path=ppt/tags/tag3.xml><?xml version="1.0" encoding="utf-8"?>
<p:tagLst xmlns:a="http://schemas.openxmlformats.org/drawingml/2006/main" xmlns:r="http://schemas.openxmlformats.org/officeDocument/2006/relationships" xmlns:p="http://schemas.openxmlformats.org/presentationml/2006/main">
  <p:tag name="PPSNARRATION" val="9,664229527,E:\BAI GIANG E-LEARNING -linh\bai giang thang 3-2016\fie xuat ban dat\bai 8 - dia 9-file nguon\8_Bai 8_Dia 9. Su phat trien va phan bo nong nghiep\Media.ppcx"/>
</p:tagLst>
</file>

<file path=ppt/tags/tag4.xml><?xml version="1.0" encoding="utf-8"?>
<p:tagLst xmlns:a="http://schemas.openxmlformats.org/drawingml/2006/main" xmlns:r="http://schemas.openxmlformats.org/officeDocument/2006/relationships" xmlns:p="http://schemas.openxmlformats.org/presentationml/2006/main">
  <p:tag name="PPSNARRATION" val="13,664229527,E:\BAI GIANG E-LEARNING -linh\bai giang thang 3-2016\fie xuat ban dat\bai 8 - dia 9-file nguon\8_Bai 8_Dia 9. Su phat trien va phan bo nong nghiep\Media.ppcx"/>
</p:tagLst>
</file>

<file path=ppt/tags/tag5.xml><?xml version="1.0" encoding="utf-8"?>
<p:tagLst xmlns:a="http://schemas.openxmlformats.org/drawingml/2006/main" xmlns:r="http://schemas.openxmlformats.org/officeDocument/2006/relationships" xmlns:p="http://schemas.openxmlformats.org/presentationml/2006/main">
  <p:tag name="PPSNARRATION" val="17,664229527,E:\BAI GIANG E-LEARNING -linh\bai giang thang 3-2016\fie xuat ban dat\bai 8 - dia 9-file nguon\8_Bai 8_Dia 9. Su phat trien va phan bo nong nghiep\Media.ppcx"/>
</p:tagLst>
</file>

<file path=ppt/tags/tag6.xml><?xml version="1.0" encoding="utf-8"?>
<p:tagLst xmlns:a="http://schemas.openxmlformats.org/drawingml/2006/main" xmlns:r="http://schemas.openxmlformats.org/officeDocument/2006/relationships" xmlns:p="http://schemas.openxmlformats.org/presentationml/2006/main">
  <p:tag name="PPSNARRATION" val="21,664229527,E:\BAI GIANG E-LEARNING -linh\bai giang thang 3-2016\fie xuat ban dat\bai 8 - dia 9-file nguon\8_Bai 8_Dia 9. Su phat trien va phan bo nong nghiep\Media.ppcx"/>
</p:tagLst>
</file>

<file path=ppt/tags/tag7.xml><?xml version="1.0" encoding="utf-8"?>
<p:tagLst xmlns:a="http://schemas.openxmlformats.org/drawingml/2006/main" xmlns:r="http://schemas.openxmlformats.org/officeDocument/2006/relationships" xmlns:p="http://schemas.openxmlformats.org/presentationml/2006/main">
  <p:tag name="PPSNARRATION" val="23,664229527,E:\BAI GIANG E-LEARNING -linh\bai giang thang 3-2016\fie xuat ban dat\bai 8 - dia 9-file nguon\8_Bai 8_Dia 9. Su phat trien va phan bo nong nghiep\Media.ppcx"/>
</p:tagLst>
</file>

<file path=ppt/tags/tag8.xml><?xml version="1.0" encoding="utf-8"?>
<p:tagLst xmlns:a="http://schemas.openxmlformats.org/drawingml/2006/main" xmlns:r="http://schemas.openxmlformats.org/officeDocument/2006/relationships" xmlns:p="http://schemas.openxmlformats.org/presentationml/2006/main">
  <p:tag name="PPSNARRATION" val="26,664229527,E:\BAI GIANG E-LEARNING -linh\bai giang thang 3-2016\fie xuat ban dat\bai 8 - dia 9-file nguon\8_Bai 8_Dia 9. Su phat trien va phan bo nong nghiep\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726</TotalTime>
  <Words>1204</Words>
  <Application>Microsoft Office PowerPoint</Application>
  <PresentationFormat>Widescreen</PresentationFormat>
  <Paragraphs>278</Paragraphs>
  <Slides>35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SimSun</vt: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Cây ăn quả</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Windows User</cp:lastModifiedBy>
  <cp:revision>128</cp:revision>
  <dcterms:created xsi:type="dcterms:W3CDTF">2021-09-16T07:57:23Z</dcterms:created>
  <dcterms:modified xsi:type="dcterms:W3CDTF">2021-10-12T10:02:00Z</dcterms:modified>
</cp:coreProperties>
</file>