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2" r:id="rId4"/>
    <p:sldId id="283" r:id="rId5"/>
    <p:sldId id="263" r:id="rId6"/>
    <p:sldId id="284" r:id="rId7"/>
    <p:sldId id="266" r:id="rId8"/>
    <p:sldId id="259" r:id="rId9"/>
    <p:sldId id="286" r:id="rId10"/>
    <p:sldId id="287" r:id="rId11"/>
    <p:sldId id="285" r:id="rId12"/>
    <p:sldId id="288" r:id="rId13"/>
    <p:sldId id="289" r:id="rId14"/>
    <p:sldId id="272" r:id="rId15"/>
    <p:sldId id="291" r:id="rId16"/>
    <p:sldId id="290" r:id="rId17"/>
    <p:sldId id="292" r:id="rId18"/>
    <p:sldId id="293" r:id="rId19"/>
    <p:sldId id="294" r:id="rId20"/>
    <p:sldId id="295" r:id="rId21"/>
    <p:sldId id="29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63"/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7" autoAdjust="0"/>
  </p:normalViewPr>
  <p:slideViewPr>
    <p:cSldViewPr snapToGrid="0">
      <p:cViewPr varScale="1">
        <p:scale>
          <a:sx n="63" d="100"/>
          <a:sy n="63" d="100"/>
        </p:scale>
        <p:origin x="-75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svg"/><Relationship Id="rId1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sv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3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8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=""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=""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=""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=""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=""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=""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=""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=""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=""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=""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=""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=""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=""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=""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=""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=""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=""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=""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Times New Roman" pitchFamily="18" charset="0"/>
                <a:cs typeface="Times New Roman" pitchFamily="18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=""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=""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=""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=""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=""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=""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=""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="" xmlns:a16="http://schemas.microsoft.com/office/drawing/2014/main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="" xmlns:a16="http://schemas.microsoft.com/office/drawing/2014/main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="" xmlns:a16="http://schemas.microsoft.com/office/drawing/2014/main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="" xmlns:a16="http://schemas.microsoft.com/office/drawing/2014/main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="" xmlns:a16="http://schemas.microsoft.com/office/drawing/2014/main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="" xmlns:a16="http://schemas.microsoft.com/office/drawing/2014/main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=""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=""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=""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=""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=""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=""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=""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=""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=""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=""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=""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04978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6F9D11-4C6E-4132-AE06-92C25A535B56}"/>
              </a:ext>
            </a:extLst>
          </p:cNvPr>
          <p:cNvSpPr/>
          <p:nvPr/>
        </p:nvSpPr>
        <p:spPr>
          <a:xfrm>
            <a:off x="0" y="8109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BA44AF2-59F3-4F42-A24F-B033016310A0}"/>
              </a:ext>
            </a:extLst>
          </p:cNvPr>
          <p:cNvSpPr/>
          <p:nvPr/>
        </p:nvSpPr>
        <p:spPr>
          <a:xfrm>
            <a:off x="2732314" y="1060023"/>
            <a:ext cx="69233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=""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=""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=""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=""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="" xmlns:a16="http://schemas.microsoft.com/office/drawing/2014/main" id="{9914A08F-CC3A-4DB8-83E9-8F87E770FEBF}"/>
              </a:ext>
            </a:extLst>
          </p:cNvPr>
          <p:cNvSpPr/>
          <p:nvPr/>
        </p:nvSpPr>
        <p:spPr>
          <a:xfrm>
            <a:off x="1809855" y="980573"/>
            <a:ext cx="8821779" cy="5903312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B71A92E8-B09F-4F2A-8302-FC0528A3B204}"/>
              </a:ext>
            </a:extLst>
          </p:cNvPr>
          <p:cNvSpPr/>
          <p:nvPr/>
        </p:nvSpPr>
        <p:spPr>
          <a:xfrm>
            <a:off x="1809855" y="1732989"/>
            <a:ext cx="8821779" cy="5903312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3F2B5755-8A5A-4BBB-8075-DB701F7B8266}"/>
              </a:ext>
            </a:extLst>
          </p:cNvPr>
          <p:cNvSpPr/>
          <p:nvPr/>
        </p:nvSpPr>
        <p:spPr>
          <a:xfrm>
            <a:off x="1836594" y="2921022"/>
            <a:ext cx="8821779" cy="5903312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=""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=""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=""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=""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=""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=""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=""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=""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=""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=""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=""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=""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=""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=""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=""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=""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=""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=""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=""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=""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=""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=""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=""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=""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C709563E-3761-4363-A5D5-D2F5405363BC}"/>
              </a:ext>
            </a:extLst>
          </p:cNvPr>
          <p:cNvSpPr/>
          <p:nvPr/>
        </p:nvSpPr>
        <p:spPr>
          <a:xfrm>
            <a:off x="1121739" y="4606451"/>
            <a:ext cx="1025148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ĐÚNG SAI</a:t>
            </a:r>
            <a:endParaRPr lang="en-US" sz="138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="" xmlns:a16="http://schemas.microsoft.com/office/drawing/2014/main" id="{89F45278-CC4E-441B-BB18-CA9A4B471459}"/>
              </a:ext>
            </a:extLst>
          </p:cNvPr>
          <p:cNvSpPr/>
          <p:nvPr/>
        </p:nvSpPr>
        <p:spPr>
          <a:xfrm>
            <a:off x="401787" y="488821"/>
            <a:ext cx="11441870" cy="6183654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="" xmlns:a16="http://schemas.microsoft.com/office/drawing/2014/main" id="{909E0422-2325-4030-A301-4D681EAD2E61}"/>
              </a:ext>
            </a:extLst>
          </p:cNvPr>
          <p:cNvSpPr/>
          <p:nvPr/>
        </p:nvSpPr>
        <p:spPr>
          <a:xfrm>
            <a:off x="414676" y="478406"/>
            <a:ext cx="11441870" cy="6183654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=""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=""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=""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=""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=""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=""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=""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=""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=""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=""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=""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=""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=""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=""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=""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=""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=""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=""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=""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=""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=""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=""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=""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=""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=""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=""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=""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=""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F4D83B6-AAA7-415F-9D94-478F57CF0E98}"/>
              </a:ext>
            </a:extLst>
          </p:cNvPr>
          <p:cNvSpPr txBox="1"/>
          <p:nvPr/>
        </p:nvSpPr>
        <p:spPr>
          <a:xfrm>
            <a:off x="566659" y="811041"/>
            <a:ext cx="111830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5FA9"/>
                </a:solidFill>
              </a:rPr>
              <a:t>LUẬT CHƠI: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: </a:t>
            </a:r>
            <a:r>
              <a:rPr lang="en-US" sz="3000" b="1" dirty="0">
                <a:solidFill>
                  <a:srgbClr val="008000"/>
                </a:solidFill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b="1" dirty="0">
                <a:solidFill>
                  <a:srgbClr val="008000"/>
                </a:solidFill>
              </a:rPr>
              <a:t>TOÁN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chứa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phút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bốc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thuộc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mình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Với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nội</a:t>
            </a:r>
            <a:r>
              <a:rPr lang="en-US" sz="3000" dirty="0">
                <a:solidFill>
                  <a:srgbClr val="008000"/>
                </a:solidFill>
              </a:rPr>
              <a:t> dung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bằng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lắc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lượt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ghi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nhận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giành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chiến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thắng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023259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những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Em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viết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đó</a:t>
            </a:r>
            <a:r>
              <a:rPr lang="en-US" sz="3000" dirty="0">
                <a:solidFill>
                  <a:srgbClr val="008000"/>
                </a:solidFill>
              </a:rPr>
              <a:t> ra </a:t>
            </a:r>
            <a:r>
              <a:rPr lang="en-US" sz="3000" dirty="0" err="1">
                <a:solidFill>
                  <a:srgbClr val="008000"/>
                </a:solidFill>
              </a:rPr>
              <a:t>giấy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2: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đủ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Giải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thích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>
                <a:solidFill>
                  <a:srgbClr val="008000"/>
                </a:solidFill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=""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=""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788</Words>
  <Application>Microsoft Office PowerPoint</Application>
  <PresentationFormat>Custom</PresentationFormat>
  <Paragraphs>77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Admin</cp:lastModifiedBy>
  <cp:revision>147</cp:revision>
  <dcterms:created xsi:type="dcterms:W3CDTF">2021-07-08T04:05:47Z</dcterms:created>
  <dcterms:modified xsi:type="dcterms:W3CDTF">2023-06-22T08:40:54Z</dcterms:modified>
</cp:coreProperties>
</file>