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23/05/2023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23/05/2023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23/05/2023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23/05/2023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23/05/2023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23/05/2023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23/05/2023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23/05/2023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23/05/2023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23/05/2023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23/05/2023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23/05/2023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590-8FAC-4540-A79A-FA6F6B58239F}" type="datetimeFigureOut">
              <a:rPr lang="en-US" smtClean="0"/>
              <a:t>23/05/2023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FEB7-A0AE-4E2E-A7C5-BE999D6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314"/>
            <a:ext cx="5965371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– ĐÀO TẠO ….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THCS …..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3838" y="5225143"/>
            <a:ext cx="641169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547" y="2357735"/>
            <a:ext cx="106629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KHOA HỌC TỰ NHIÊN 7</a:t>
            </a: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984479"/>
            <a:ext cx="10536763" cy="33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6512" y="4542751"/>
            <a:ext cx="975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1664" y="6115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LUYỆN TẬP: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2" y="4652361"/>
            <a:ext cx="9637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0686" y="5471664"/>
            <a:ext cx="9753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 descr="Hình ảnh Gia đình đẹp - Tổng hợp hình ảnh gia đình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0" y="994422"/>
            <a:ext cx="5279119" cy="24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9" y="979907"/>
            <a:ext cx="5326740" cy="24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1" y="3440080"/>
            <a:ext cx="10607668" cy="1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11664" y="6115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LUYỆN TẬP: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0686" y="5232381"/>
            <a:ext cx="9753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đảm bảo sự phát triển liên tục của loài.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8857" y="2148114"/>
            <a:ext cx="9434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Học sinh về nhà tập nhân giống cho cây khoai tây.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3000" y="2844225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Nộp sản phẩm vào tiết sau.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1819" y="456363"/>
            <a:ext cx="53993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 </a:t>
            </a:r>
            <a:r>
              <a:rPr lang="en-US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DỤNG: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6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397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100 hình nền Powerpoint đẹp và chất lượng nhất-Tin học Thái Bình -  Thiết kế website chuẩn SEO - Thiết kế phần mềm theo yêu c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9" y="18143"/>
            <a:ext cx="12171222" cy="6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2978" y="47172"/>
            <a:ext cx="8128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96856"/>
              </p:ext>
            </p:extLst>
          </p:nvPr>
        </p:nvGraphicFramePr>
        <p:xfrm>
          <a:off x="2960915" y="854529"/>
          <a:ext cx="692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4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1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09814"/>
              </p:ext>
            </p:extLst>
          </p:nvPr>
        </p:nvGraphicFramePr>
        <p:xfrm>
          <a:off x="1458686" y="1491342"/>
          <a:ext cx="9913256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14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2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4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4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14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48446"/>
              </p:ext>
            </p:extLst>
          </p:nvPr>
        </p:nvGraphicFramePr>
        <p:xfrm>
          <a:off x="4499431" y="2121990"/>
          <a:ext cx="6154055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Ợ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88908"/>
              </p:ext>
            </p:extLst>
          </p:nvPr>
        </p:nvGraphicFramePr>
        <p:xfrm>
          <a:off x="6045200" y="2760617"/>
          <a:ext cx="311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57635"/>
              </p:ext>
            </p:extLst>
          </p:nvPr>
        </p:nvGraphicFramePr>
        <p:xfrm>
          <a:off x="2714174" y="3405054"/>
          <a:ext cx="6415312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2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09050"/>
              </p:ext>
            </p:extLst>
          </p:nvPr>
        </p:nvGraphicFramePr>
        <p:xfrm>
          <a:off x="6763657" y="4680132"/>
          <a:ext cx="325120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11600"/>
              </p:ext>
            </p:extLst>
          </p:nvPr>
        </p:nvGraphicFramePr>
        <p:xfrm>
          <a:off x="6023424" y="4041502"/>
          <a:ext cx="476069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SỐ 1"/>
          <p:cNvSpPr/>
          <p:nvPr/>
        </p:nvSpPr>
        <p:spPr>
          <a:xfrm>
            <a:off x="609600" y="8382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BANG CAU HOI"/>
          <p:cNvSpPr/>
          <p:nvPr/>
        </p:nvSpPr>
        <p:spPr>
          <a:xfrm>
            <a:off x="203200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Ố 1"/>
          <p:cNvSpPr/>
          <p:nvPr/>
        </p:nvSpPr>
        <p:spPr>
          <a:xfrm>
            <a:off x="609600" y="14478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BANG CAU HOI"/>
          <p:cNvSpPr/>
          <p:nvPr/>
        </p:nvSpPr>
        <p:spPr>
          <a:xfrm>
            <a:off x="203200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 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Ố 1"/>
          <p:cNvSpPr/>
          <p:nvPr/>
        </p:nvSpPr>
        <p:spPr>
          <a:xfrm>
            <a:off x="609600" y="21336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BANG CAU HOI"/>
          <p:cNvSpPr/>
          <p:nvPr/>
        </p:nvSpPr>
        <p:spPr>
          <a:xfrm>
            <a:off x="224971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Ố 1"/>
          <p:cNvSpPr/>
          <p:nvPr/>
        </p:nvSpPr>
        <p:spPr>
          <a:xfrm>
            <a:off x="566056" y="28194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4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Ố 1"/>
          <p:cNvSpPr/>
          <p:nvPr/>
        </p:nvSpPr>
        <p:spPr>
          <a:xfrm>
            <a:off x="595086" y="3503386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Thằn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Ố 1"/>
          <p:cNvSpPr/>
          <p:nvPr/>
        </p:nvSpPr>
        <p:spPr>
          <a:xfrm>
            <a:off x="624114" y="41148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SỐ 1"/>
          <p:cNvSpPr/>
          <p:nvPr/>
        </p:nvSpPr>
        <p:spPr>
          <a:xfrm>
            <a:off x="624114" y="47244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0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 sống trên Trái Đất bắt nguồn từ môi trường nào?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16732"/>
              </p:ext>
            </p:extLst>
          </p:nvPr>
        </p:nvGraphicFramePr>
        <p:xfrm>
          <a:off x="2975429" y="867241"/>
          <a:ext cx="692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2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3946"/>
              </p:ext>
            </p:extLst>
          </p:nvPr>
        </p:nvGraphicFramePr>
        <p:xfrm>
          <a:off x="1465942" y="1476816"/>
          <a:ext cx="9884226" cy="63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27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92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02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57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38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65477"/>
              </p:ext>
            </p:extLst>
          </p:nvPr>
        </p:nvGraphicFramePr>
        <p:xfrm>
          <a:off x="4498574" y="2132886"/>
          <a:ext cx="618394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2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87611"/>
              </p:ext>
            </p:extLst>
          </p:nvPr>
        </p:nvGraphicFramePr>
        <p:xfrm>
          <a:off x="6059714" y="2757702"/>
          <a:ext cx="309880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86237"/>
              </p:ext>
            </p:extLst>
          </p:nvPr>
        </p:nvGraphicFramePr>
        <p:xfrm>
          <a:off x="2714167" y="3412296"/>
          <a:ext cx="6429832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7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96606"/>
              </p:ext>
            </p:extLst>
          </p:nvPr>
        </p:nvGraphicFramePr>
        <p:xfrm>
          <a:off x="6030686" y="4045500"/>
          <a:ext cx="47389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17591"/>
              </p:ext>
            </p:extLst>
          </p:nvPr>
        </p:nvGraphicFramePr>
        <p:xfrm>
          <a:off x="6778170" y="4678680"/>
          <a:ext cx="3207659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2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7706" y="58059"/>
            <a:ext cx="6662052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 descr="Sinh sản sinh dưỡng tự nhiên là gì ? Cho ví d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7" y="825230"/>
            <a:ext cx="10058400" cy="58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2562" y="61236"/>
            <a:ext cx="6937829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 descr="Quần thể hươu cao cổ phục hồi ngoạn mục khắp châu Phi - ThienNhien.Net |  Con người và Thiên nh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9" y="859519"/>
            <a:ext cx="4735739" cy="24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ững bí mật về hươu cao cổ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859520"/>
            <a:ext cx="4920343" cy="24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a đình nhà mèo - Đọc báo, tin tức mới nhất 24h qua - Afami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8" y="3563257"/>
            <a:ext cx="4735739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ìm nhà mới cho gia đình mèo con - chodocu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3563257"/>
            <a:ext cx="4920343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086" y="972454"/>
            <a:ext cx="10174514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59049"/>
              </p:ext>
            </p:extLst>
          </p:nvPr>
        </p:nvGraphicFramePr>
        <p:xfrm>
          <a:off x="1400628" y="2423886"/>
          <a:ext cx="9085944" cy="3053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2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3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2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22328" y="137051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</a:p>
        </p:txBody>
      </p:sp>
    </p:spTree>
    <p:extLst>
      <p:ext uri="{BB962C8B-B14F-4D97-AF65-F5344CB8AC3E}">
        <p14:creationId xmlns:p14="http://schemas.microsoft.com/office/powerpoint/2010/main" val="28213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5" y="943424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95325"/>
              </p:ext>
            </p:extLst>
          </p:nvPr>
        </p:nvGraphicFramePr>
        <p:xfrm>
          <a:off x="5326748" y="4428294"/>
          <a:ext cx="6358769" cy="1450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58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Ông,...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2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64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38061" y="1654631"/>
            <a:ext cx="5849253" cy="117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7090" y="3182252"/>
            <a:ext cx="6705598" cy="957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6" y="1683651"/>
            <a:ext cx="4747403" cy="49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22328" y="108023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9245600" y="4426858"/>
            <a:ext cx="2278741" cy="4862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55314" y="5000171"/>
            <a:ext cx="256902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55313" y="5457371"/>
            <a:ext cx="256902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3378" y="3251198"/>
            <a:ext cx="6640282" cy="92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5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  <p:bldP spid="10" grpId="0" animBg="1"/>
      <p:bldP spid="6" grpId="0" animBg="1"/>
      <p:bldP spid="12" grpId="0"/>
      <p:bldP spid="1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5" y="862950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" y="1603178"/>
            <a:ext cx="11531596" cy="29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0687" y="4680934"/>
            <a:ext cx="978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1313" y="5598498"/>
            <a:ext cx="8443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0687" y="4645455"/>
            <a:ext cx="9637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6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11" grpId="0"/>
      <p:bldP spid="12" grpId="0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743" y="877464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632206"/>
            <a:ext cx="11212286" cy="35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8752" y="5491383"/>
            <a:ext cx="859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5222615"/>
            <a:ext cx="9710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4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3" grpId="1"/>
      <p:bldP spid="10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3143" y="1037773"/>
            <a:ext cx="5050971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143" y="2539561"/>
            <a:ext cx="10551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Sinh sản ở sinh vật là quá trình tạo ra những cá thể mới, đảm bảo sự phát triển liên tục của loài.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</a:p>
        </p:txBody>
      </p:sp>
      <p:pic>
        <p:nvPicPr>
          <p:cNvPr id="4098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653143" y="1850573"/>
            <a:ext cx="972458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 animBg="1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</TotalTime>
  <Words>751</Words>
  <Application>Microsoft Office PowerPoint</Application>
  <PresentationFormat>Widescreen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A3.OpenSansBold-San</vt:lpstr>
      <vt:lpstr>A3.OpenSans-San</vt:lpstr>
      <vt:lpstr>Arial</vt:lpstr>
      <vt:lpstr>Calibri</vt:lpstr>
      <vt:lpstr>Calibri Light</vt:lpstr>
      <vt:lpstr>Segoe UI</vt:lpstr>
      <vt:lpstr>Times New Roman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WELCOME</cp:lastModifiedBy>
  <cp:revision>36</cp:revision>
  <dcterms:created xsi:type="dcterms:W3CDTF">2022-07-14T09:11:25Z</dcterms:created>
  <dcterms:modified xsi:type="dcterms:W3CDTF">2023-05-23T10:07:18Z</dcterms:modified>
</cp:coreProperties>
</file>